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4" r:id="rId4"/>
  </p:sldMasterIdLst>
  <p:notesMasterIdLst>
    <p:notesMasterId r:id="rId14"/>
  </p:notesMasterIdLst>
  <p:handoutMasterIdLst>
    <p:handoutMasterId r:id="rId15"/>
  </p:handoutMasterIdLst>
  <p:sldIdLst>
    <p:sldId id="256" r:id="rId5"/>
    <p:sldId id="280" r:id="rId6"/>
    <p:sldId id="270" r:id="rId7"/>
    <p:sldId id="264" r:id="rId8"/>
    <p:sldId id="285" r:id="rId9"/>
    <p:sldId id="262" r:id="rId10"/>
    <p:sldId id="269" r:id="rId11"/>
    <p:sldId id="284" r:id="rId12"/>
    <p:sldId id="271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972F"/>
    <a:srgbClr val="BA5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C89A3F-3A0F-437E-B531-B501E721D91D}" v="2" dt="2021-10-28T06:05:43.0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5" autoAdjust="0"/>
    <p:restoredTop sz="90553" autoAdjust="0"/>
  </p:normalViewPr>
  <p:slideViewPr>
    <p:cSldViewPr snapToGrid="0">
      <p:cViewPr varScale="1">
        <p:scale>
          <a:sx n="60" d="100"/>
          <a:sy n="60" d="100"/>
        </p:scale>
        <p:origin x="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a Tiilikainen" userId="0361190d-0474-44ef-acc2-1a127c77e467" providerId="ADAL" clId="{6E45E47D-4AD8-4E60-971E-0062215A343A}"/>
    <pc:docChg chg="modSld sldOrd">
      <pc:chgData name="Marianna Tiilikainen" userId="0361190d-0474-44ef-acc2-1a127c77e467" providerId="ADAL" clId="{6E45E47D-4AD8-4E60-971E-0062215A343A}" dt="2021-10-28T11:46:10.689" v="1"/>
      <pc:docMkLst>
        <pc:docMk/>
      </pc:docMkLst>
      <pc:sldChg chg="ord">
        <pc:chgData name="Marianna Tiilikainen" userId="0361190d-0474-44ef-acc2-1a127c77e467" providerId="ADAL" clId="{6E45E47D-4AD8-4E60-971E-0062215A343A}" dt="2021-10-28T11:46:10.689" v="1"/>
        <pc:sldMkLst>
          <pc:docMk/>
          <pc:sldMk cId="1034693441" sldId="262"/>
        </pc:sldMkLst>
      </pc:sldChg>
    </pc:docChg>
  </pc:docChgLst>
  <pc:docChgLst>
    <pc:chgData name="Niina Ikonen" userId="528185a2-5d8c-4098-b405-f66d66c2403c" providerId="ADAL" clId="{31C89A3F-3A0F-437E-B531-B501E721D91D}"/>
    <pc:docChg chg="undo custSel addSld modSld sldOrd">
      <pc:chgData name="Niina Ikonen" userId="528185a2-5d8c-4098-b405-f66d66c2403c" providerId="ADAL" clId="{31C89A3F-3A0F-437E-B531-B501E721D91D}" dt="2021-10-28T06:47:16.069" v="654" actId="20577"/>
      <pc:docMkLst>
        <pc:docMk/>
      </pc:docMkLst>
      <pc:sldChg chg="modSp mod">
        <pc:chgData name="Niina Ikonen" userId="528185a2-5d8c-4098-b405-f66d66c2403c" providerId="ADAL" clId="{31C89A3F-3A0F-437E-B531-B501E721D91D}" dt="2021-10-28T06:12:48.222" v="583" actId="14100"/>
        <pc:sldMkLst>
          <pc:docMk/>
          <pc:sldMk cId="67429762" sldId="256"/>
        </pc:sldMkLst>
        <pc:spChg chg="mod">
          <ac:chgData name="Niina Ikonen" userId="528185a2-5d8c-4098-b405-f66d66c2403c" providerId="ADAL" clId="{31C89A3F-3A0F-437E-B531-B501E721D91D}" dt="2021-10-28T06:12:48.222" v="583" actId="14100"/>
          <ac:spMkLst>
            <pc:docMk/>
            <pc:sldMk cId="67429762" sldId="256"/>
            <ac:spMk id="2" creationId="{00000000-0000-0000-0000-000000000000}"/>
          </ac:spMkLst>
        </pc:spChg>
      </pc:sldChg>
      <pc:sldChg chg="modSp mod">
        <pc:chgData name="Niina Ikonen" userId="528185a2-5d8c-4098-b405-f66d66c2403c" providerId="ADAL" clId="{31C89A3F-3A0F-437E-B531-B501E721D91D}" dt="2021-10-28T06:08:10.084" v="454" actId="14100"/>
        <pc:sldMkLst>
          <pc:docMk/>
          <pc:sldMk cId="1034693441" sldId="262"/>
        </pc:sldMkLst>
        <pc:spChg chg="mod">
          <ac:chgData name="Niina Ikonen" userId="528185a2-5d8c-4098-b405-f66d66c2403c" providerId="ADAL" clId="{31C89A3F-3A0F-437E-B531-B501E721D91D}" dt="2021-10-28T06:08:10.084" v="454" actId="14100"/>
          <ac:spMkLst>
            <pc:docMk/>
            <pc:sldMk cId="1034693441" sldId="262"/>
            <ac:spMk id="2" creationId="{715E7E82-4861-4D20-8101-58A93C717838}"/>
          </ac:spMkLst>
        </pc:spChg>
      </pc:sldChg>
      <pc:sldChg chg="modSp mod">
        <pc:chgData name="Niina Ikonen" userId="528185a2-5d8c-4098-b405-f66d66c2403c" providerId="ADAL" clId="{31C89A3F-3A0F-437E-B531-B501E721D91D}" dt="2021-10-28T06:32:55.042" v="586" actId="20577"/>
        <pc:sldMkLst>
          <pc:docMk/>
          <pc:sldMk cId="818024200" sldId="264"/>
        </pc:sldMkLst>
        <pc:spChg chg="mod">
          <ac:chgData name="Niina Ikonen" userId="528185a2-5d8c-4098-b405-f66d66c2403c" providerId="ADAL" clId="{31C89A3F-3A0F-437E-B531-B501E721D91D}" dt="2021-10-28T06:32:55.042" v="586" actId="20577"/>
          <ac:spMkLst>
            <pc:docMk/>
            <pc:sldMk cId="818024200" sldId="264"/>
            <ac:spMk id="3" creationId="{34B57762-208B-4260-9BC0-46F33FB3DB76}"/>
          </ac:spMkLst>
        </pc:spChg>
      </pc:sldChg>
      <pc:sldChg chg="modSp mod">
        <pc:chgData name="Niina Ikonen" userId="528185a2-5d8c-4098-b405-f66d66c2403c" providerId="ADAL" clId="{31C89A3F-3A0F-437E-B531-B501E721D91D}" dt="2021-10-28T06:47:16.069" v="654" actId="20577"/>
        <pc:sldMkLst>
          <pc:docMk/>
          <pc:sldMk cId="3519013592" sldId="270"/>
        </pc:sldMkLst>
        <pc:spChg chg="mod">
          <ac:chgData name="Niina Ikonen" userId="528185a2-5d8c-4098-b405-f66d66c2403c" providerId="ADAL" clId="{31C89A3F-3A0F-437E-B531-B501E721D91D}" dt="2021-10-28T06:47:16.069" v="654" actId="20577"/>
          <ac:spMkLst>
            <pc:docMk/>
            <pc:sldMk cId="3519013592" sldId="270"/>
            <ac:spMk id="3" creationId="{46A4665C-EFB6-440C-8EA0-99CA556F4964}"/>
          </ac:spMkLst>
        </pc:spChg>
      </pc:sldChg>
      <pc:sldChg chg="modSp mod">
        <pc:chgData name="Niina Ikonen" userId="528185a2-5d8c-4098-b405-f66d66c2403c" providerId="ADAL" clId="{31C89A3F-3A0F-437E-B531-B501E721D91D}" dt="2021-10-28T06:12:00.502" v="510" actId="20577"/>
        <pc:sldMkLst>
          <pc:docMk/>
          <pc:sldMk cId="1098954567" sldId="271"/>
        </pc:sldMkLst>
        <pc:spChg chg="mod">
          <ac:chgData name="Niina Ikonen" userId="528185a2-5d8c-4098-b405-f66d66c2403c" providerId="ADAL" clId="{31C89A3F-3A0F-437E-B531-B501E721D91D}" dt="2021-10-28T06:12:00.502" v="510" actId="20577"/>
          <ac:spMkLst>
            <pc:docMk/>
            <pc:sldMk cId="1098954567" sldId="271"/>
            <ac:spMk id="7" creationId="{C7F6CEBE-434B-4C20-8254-D141CAB90B37}"/>
          </ac:spMkLst>
        </pc:spChg>
      </pc:sldChg>
      <pc:sldChg chg="modSp mod">
        <pc:chgData name="Niina Ikonen" userId="528185a2-5d8c-4098-b405-f66d66c2403c" providerId="ADAL" clId="{31C89A3F-3A0F-437E-B531-B501E721D91D}" dt="2021-10-28T06:05:35.001" v="432" actId="27636"/>
        <pc:sldMkLst>
          <pc:docMk/>
          <pc:sldMk cId="719800974" sldId="280"/>
        </pc:sldMkLst>
        <pc:spChg chg="mod">
          <ac:chgData name="Niina Ikonen" userId="528185a2-5d8c-4098-b405-f66d66c2403c" providerId="ADAL" clId="{31C89A3F-3A0F-437E-B531-B501E721D91D}" dt="2021-10-28T06:05:35.001" v="432" actId="27636"/>
          <ac:spMkLst>
            <pc:docMk/>
            <pc:sldMk cId="719800974" sldId="280"/>
            <ac:spMk id="2" creationId="{00000000-0000-0000-0000-000000000000}"/>
          </ac:spMkLst>
        </pc:spChg>
      </pc:sldChg>
      <pc:sldChg chg="modSp mod">
        <pc:chgData name="Niina Ikonen" userId="528185a2-5d8c-4098-b405-f66d66c2403c" providerId="ADAL" clId="{31C89A3F-3A0F-437E-B531-B501E721D91D}" dt="2021-10-28T06:34:23.459" v="618" actId="20577"/>
        <pc:sldMkLst>
          <pc:docMk/>
          <pc:sldMk cId="755071614" sldId="284"/>
        </pc:sldMkLst>
        <pc:spChg chg="mod">
          <ac:chgData name="Niina Ikonen" userId="528185a2-5d8c-4098-b405-f66d66c2403c" providerId="ADAL" clId="{31C89A3F-3A0F-437E-B531-B501E721D91D}" dt="2021-10-28T06:34:23.459" v="618" actId="20577"/>
          <ac:spMkLst>
            <pc:docMk/>
            <pc:sldMk cId="755071614" sldId="284"/>
            <ac:spMk id="5" creationId="{29F3A280-D611-45F7-9995-5CA04C856287}"/>
          </ac:spMkLst>
        </pc:spChg>
      </pc:sldChg>
      <pc:sldChg chg="delSp modSp new mod ord">
        <pc:chgData name="Niina Ikonen" userId="528185a2-5d8c-4098-b405-f66d66c2403c" providerId="ADAL" clId="{31C89A3F-3A0F-437E-B531-B501E721D91D}" dt="2021-10-28T06:34:55.982" v="629" actId="20577"/>
        <pc:sldMkLst>
          <pc:docMk/>
          <pc:sldMk cId="1534292032" sldId="285"/>
        </pc:sldMkLst>
        <pc:spChg chg="mod">
          <ac:chgData name="Niina Ikonen" userId="528185a2-5d8c-4098-b405-f66d66c2403c" providerId="ADAL" clId="{31C89A3F-3A0F-437E-B531-B501E721D91D}" dt="2021-10-28T06:34:55.982" v="629" actId="20577"/>
          <ac:spMkLst>
            <pc:docMk/>
            <pc:sldMk cId="1534292032" sldId="285"/>
            <ac:spMk id="2" creationId="{E8CE3B26-5770-4B16-916C-205F37946F4A}"/>
          </ac:spMkLst>
        </pc:spChg>
        <pc:spChg chg="mod">
          <ac:chgData name="Niina Ikonen" userId="528185a2-5d8c-4098-b405-f66d66c2403c" providerId="ADAL" clId="{31C89A3F-3A0F-437E-B531-B501E721D91D}" dt="2021-10-28T06:33:39.185" v="612" actId="20577"/>
          <ac:spMkLst>
            <pc:docMk/>
            <pc:sldMk cId="1534292032" sldId="285"/>
            <ac:spMk id="3" creationId="{0851A45B-1D4A-4561-BF49-76E74E96AFDF}"/>
          </ac:spMkLst>
        </pc:spChg>
        <pc:spChg chg="del">
          <ac:chgData name="Niina Ikonen" userId="528185a2-5d8c-4098-b405-f66d66c2403c" providerId="ADAL" clId="{31C89A3F-3A0F-437E-B531-B501E721D91D}" dt="2021-10-28T06:34:02.713" v="613" actId="478"/>
          <ac:spMkLst>
            <pc:docMk/>
            <pc:sldMk cId="1534292032" sldId="285"/>
            <ac:spMk id="5" creationId="{8879F998-90AF-4645-821D-01F001DF7CA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938DE-BEF1-4699-9318-3B8D1C2C071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9A41F-FBD3-4274-808E-A819DE813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60E5B-A475-4EF0-8639-ABFE559833D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F4E10-7060-4B36-B655-7214FC125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0FAD2-2DFA-4B82-BA3B-74B522652BE6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2138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4E10-7060-4B36-B655-7214FC1254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9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Altis" panose="020B0803030000000003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8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8D14-E744-4261-8F4C-D59FA95ABD8C}" type="datetime1">
              <a:rPr lang="fi-FI" smtClean="0"/>
              <a:t>28.10.2021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3D9F-AFD3-4587-8C4A-419608C7453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uora yhdysviiva 6"/>
          <p:cNvCxnSpPr/>
          <p:nvPr userDrawn="1"/>
        </p:nvCxnSpPr>
        <p:spPr>
          <a:xfrm>
            <a:off x="838200" y="1564640"/>
            <a:ext cx="10515600" cy="20320"/>
          </a:xfrm>
          <a:prstGeom prst="line">
            <a:avLst/>
          </a:prstGeom>
          <a:ln w="9525">
            <a:solidFill>
              <a:srgbClr val="6997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60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88FC-BB09-4746-B5DE-0FF55BD4FBDD}" type="datetime1">
              <a:rPr lang="fi-FI" smtClean="0"/>
              <a:t>28.10.2021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3D9F-AFD3-4587-8C4A-419608C74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3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4367-6AEB-4AB6-A0D3-8575150DF37C}" type="datetime1">
              <a:rPr lang="fi-FI" smtClean="0"/>
              <a:t>28.10.2021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3D9F-AFD3-4587-8C4A-419608C745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38200" y="1564640"/>
            <a:ext cx="10515600" cy="20320"/>
          </a:xfrm>
          <a:prstGeom prst="line">
            <a:avLst/>
          </a:prstGeom>
          <a:ln w="9525">
            <a:solidFill>
              <a:srgbClr val="6997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63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6309360"/>
            <a:ext cx="12192000" cy="548640"/>
          </a:xfrm>
          <a:prstGeom prst="rect">
            <a:avLst/>
          </a:prstGeom>
          <a:solidFill>
            <a:srgbClr val="BA5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>
                <a:latin typeface="Altis" panose="020B0803030000000003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ltis Book" panose="020B05030300000000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31180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FAE6-670F-4194-B381-92D1BD1990DB}" type="datetime1">
              <a:rPr lang="fi-FI" smtClean="0"/>
              <a:t>28.10.2021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3D9F-AFD3-4587-8C4A-419608C7453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uora yhdysviiva 7"/>
          <p:cNvCxnSpPr/>
          <p:nvPr userDrawn="1"/>
        </p:nvCxnSpPr>
        <p:spPr>
          <a:xfrm>
            <a:off x="838200" y="1564640"/>
            <a:ext cx="10515600" cy="20320"/>
          </a:xfrm>
          <a:prstGeom prst="line">
            <a:avLst/>
          </a:prstGeom>
          <a:ln w="9525">
            <a:solidFill>
              <a:srgbClr val="6997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76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8E6C-9378-4E8B-92BF-0CDB1A00E09E}" type="datetime1">
              <a:rPr lang="fi-FI" smtClean="0"/>
              <a:t>28.10.2021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3D9F-AFD3-4587-8C4A-419608C7453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838200" y="1564640"/>
            <a:ext cx="10515600" cy="20320"/>
          </a:xfrm>
          <a:prstGeom prst="line">
            <a:avLst/>
          </a:prstGeom>
          <a:ln w="9525">
            <a:solidFill>
              <a:srgbClr val="6997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03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3A85-02C4-4E5B-B71C-9E40BCDEE2C3}" type="datetime1">
              <a:rPr lang="fi-FI" smtClean="0"/>
              <a:t>28.10.2021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3D9F-AFD3-4587-8C4A-419608C7453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uora yhdysviiva 5"/>
          <p:cNvCxnSpPr/>
          <p:nvPr userDrawn="1"/>
        </p:nvCxnSpPr>
        <p:spPr>
          <a:xfrm>
            <a:off x="838200" y="1564640"/>
            <a:ext cx="10515600" cy="20320"/>
          </a:xfrm>
          <a:prstGeom prst="line">
            <a:avLst/>
          </a:prstGeom>
          <a:ln w="9525">
            <a:solidFill>
              <a:srgbClr val="6997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5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AC64-835A-49DB-AF6D-6A6F8FEE02D8}" type="datetime1">
              <a:rPr lang="fi-FI" smtClean="0"/>
              <a:t>28.10.2021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3D9F-AFD3-4587-8C4A-419608C74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1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3BC3-BF1C-473E-AFD8-BCD60C4D81A7}" type="datetime1">
              <a:rPr lang="fi-FI" smtClean="0"/>
              <a:t>28.10.2021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3D9F-AFD3-4587-8C4A-419608C7453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uora yhdysviiva 7"/>
          <p:cNvCxnSpPr/>
          <p:nvPr userDrawn="1"/>
        </p:nvCxnSpPr>
        <p:spPr>
          <a:xfrm>
            <a:off x="838200" y="2037080"/>
            <a:ext cx="3933825" cy="20320"/>
          </a:xfrm>
          <a:prstGeom prst="line">
            <a:avLst/>
          </a:prstGeom>
          <a:ln w="9525">
            <a:solidFill>
              <a:srgbClr val="6997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4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D2AD-5025-4D3C-B82A-59561D927E49}" type="datetime1">
              <a:rPr lang="fi-FI" smtClean="0"/>
              <a:t>28.10.2021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3D9F-AFD3-4587-8C4A-419608C7453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uora yhdysviiva 7"/>
          <p:cNvCxnSpPr/>
          <p:nvPr userDrawn="1"/>
        </p:nvCxnSpPr>
        <p:spPr>
          <a:xfrm>
            <a:off x="838200" y="2037080"/>
            <a:ext cx="3933825" cy="20320"/>
          </a:xfrm>
          <a:prstGeom prst="line">
            <a:avLst/>
          </a:prstGeom>
          <a:ln w="9525">
            <a:solidFill>
              <a:srgbClr val="6997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72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6313488"/>
            <a:ext cx="12192000" cy="544512"/>
          </a:xfrm>
          <a:prstGeom prst="rect">
            <a:avLst/>
          </a:prstGeom>
          <a:solidFill>
            <a:srgbClr val="699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823209"/>
            <a:ext cx="10515600" cy="8658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766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ltis Book" panose="020B0503030000000003" pitchFamily="34" charset="0"/>
              </a:defRPr>
            </a:lvl1pPr>
          </a:lstStyle>
          <a:p>
            <a:fld id="{A57FCBA8-0392-4CFC-BFA6-E1E4573BB8F8}" type="datetime1">
              <a:rPr lang="fi-FI" smtClean="0"/>
              <a:t>28.10.2021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766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ltis Book" panose="020B0503030000000003" pitchFamily="34" charset="0"/>
              </a:defRPr>
            </a:lvl1pPr>
          </a:lstStyle>
          <a:p>
            <a:r>
              <a:rPr lang="en-US"/>
              <a:t>©2018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766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ltis Book" panose="020B0503030000000003" pitchFamily="34" charset="0"/>
              </a:defRPr>
            </a:lvl1pPr>
          </a:lstStyle>
          <a:p>
            <a:fld id="{CD633D9F-AFD3-4587-8C4A-419608C745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150" y="476500"/>
            <a:ext cx="694560" cy="3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2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ln>
            <a:noFill/>
          </a:ln>
          <a:solidFill>
            <a:schemeClr val="tx1"/>
          </a:solidFill>
          <a:latin typeface="Altis Book" panose="020B0503030000000003" pitchFamily="34" charset="0"/>
          <a:ea typeface="+mj-ea"/>
          <a:cs typeface="+mj-cs"/>
        </a:defRPr>
      </a:lvl1pPr>
    </p:titleStyle>
    <p:bodyStyle>
      <a:lvl1pPr marL="252000" indent="-1620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1620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162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62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62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18" userDrawn="1">
          <p15:clr>
            <a:srgbClr val="F26B43"/>
          </p15:clr>
        </p15:guide>
        <p15:guide id="2" pos="71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oveltuvuuskoe.fi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uma2022@oulunkylanyhteiskoulu.f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lunkylanyhteiskoulu.fi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77770" y="5180639"/>
            <a:ext cx="11236460" cy="977789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ltis Book"/>
              </a:rPr>
              <a:t>Terveisiä</a:t>
            </a:r>
            <a:r>
              <a:rPr lang="en-US" sz="4000" dirty="0">
                <a:latin typeface="Altis Book"/>
              </a:rPr>
              <a:t> </a:t>
            </a:r>
            <a:r>
              <a:rPr lang="en-US" sz="4000" dirty="0" err="1">
                <a:latin typeface="Altis Book"/>
              </a:rPr>
              <a:t>Oulunkylän</a:t>
            </a:r>
            <a:r>
              <a:rPr lang="en-US" sz="4000" dirty="0">
                <a:latin typeface="Altis Book"/>
              </a:rPr>
              <a:t> </a:t>
            </a:r>
            <a:r>
              <a:rPr lang="en-US" sz="4000" dirty="0" err="1">
                <a:latin typeface="Altis Book"/>
              </a:rPr>
              <a:t>yhteiskoulusta</a:t>
            </a:r>
            <a:endParaRPr lang="en-US" sz="4000" dirty="0">
              <a:latin typeface="Altis Book" panose="020B0503030000000003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77770" y="2242961"/>
            <a:ext cx="10410624" cy="29902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70000"/>
              </a:lnSpc>
            </a:pPr>
            <a:endParaRPr lang="fi-FI" sz="5100" dirty="0"/>
          </a:p>
          <a:p>
            <a:pPr algn="l"/>
            <a:endParaRPr lang="fi-FI" dirty="0">
              <a:cs typeface="Calibri"/>
            </a:endParaRPr>
          </a:p>
          <a:p>
            <a:pPr algn="l"/>
            <a:endParaRPr lang="fi-F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/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/>
          </a:p>
          <a:p>
            <a:pPr algn="l"/>
            <a:endParaRPr lang="fi-FI" sz="2000" dirty="0"/>
          </a:p>
        </p:txBody>
      </p:sp>
      <p:pic>
        <p:nvPicPr>
          <p:cNvPr id="6" name="Picture 6" descr="A picture containing outdoor, small, truck, person&#10;&#10;Description automatically generated">
            <a:extLst>
              <a:ext uri="{FF2B5EF4-FFF2-40B4-BE49-F238E27FC236}">
                <a16:creationId xmlns:a16="http://schemas.microsoft.com/office/drawing/2014/main" id="{77EF6FE4-9FDD-4F91-806F-01763E1FE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772" y="357147"/>
            <a:ext cx="6083593" cy="482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9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Alakoulusta yläkouluun – mikä muuttuu?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68970" y="1882022"/>
            <a:ext cx="7302388" cy="45998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Luokanvalvoja ja aineenopettajat</a:t>
            </a:r>
          </a:p>
          <a:p>
            <a:r>
              <a:rPr lang="fi-FI" dirty="0"/>
              <a:t>5 jaksoa, oppitunnit 75 min</a:t>
            </a:r>
          </a:p>
          <a:p>
            <a:r>
              <a:rPr lang="fi-FI" dirty="0"/>
              <a:t>Uusia oppiaineita</a:t>
            </a:r>
          </a:p>
          <a:p>
            <a:pPr lvl="1"/>
            <a:r>
              <a:rPr lang="fi-FI" dirty="0"/>
              <a:t>terveystieto</a:t>
            </a:r>
          </a:p>
          <a:p>
            <a:pPr lvl="1"/>
            <a:r>
              <a:rPr lang="fi-FI" dirty="0"/>
              <a:t>oppilaanohjaus</a:t>
            </a:r>
          </a:p>
          <a:p>
            <a:pPr lvl="1"/>
            <a:r>
              <a:rPr lang="fi-FI" dirty="0"/>
              <a:t>kotitalous</a:t>
            </a:r>
          </a:p>
          <a:p>
            <a:pPr lvl="1"/>
            <a:r>
              <a:rPr lang="fi-FI" dirty="0"/>
              <a:t>fysiikka/kemia</a:t>
            </a:r>
          </a:p>
          <a:p>
            <a:pPr lvl="1"/>
            <a:r>
              <a:rPr lang="fi-FI" dirty="0"/>
              <a:t>maantieto/biologia</a:t>
            </a:r>
          </a:p>
          <a:p>
            <a:r>
              <a:rPr lang="fi-FI" dirty="0"/>
              <a:t>Vastuun lisääntyminen: ajankäyttö, kotitehtävät, myöhästymiset jne.</a:t>
            </a:r>
          </a:p>
        </p:txBody>
      </p:sp>
      <p:pic>
        <p:nvPicPr>
          <p:cNvPr id="2050" name="Picture 2" descr="2013-11-27-pipariarkkitehtuuri-kuvis-kotitalous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213" y="2941959"/>
            <a:ext cx="3996468" cy="21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0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F8E22-3FD5-4885-80C6-B7AD3CC45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>
                <a:latin typeface="Altis Book" panose="020B0503030000000003"/>
                <a:cs typeface="Calibri Light"/>
              </a:rPr>
              <a:t>Hakeminen</a:t>
            </a:r>
            <a:r>
              <a:rPr lang="en-US" sz="4400" dirty="0">
                <a:latin typeface="Altis Book" panose="020B0503030000000003"/>
                <a:cs typeface="Calibri Light"/>
              </a:rPr>
              <a:t> Oulunkylän </a:t>
            </a:r>
            <a:r>
              <a:rPr lang="en-US" sz="4400" dirty="0" err="1">
                <a:latin typeface="Altis Book" panose="020B0503030000000003"/>
                <a:cs typeface="Calibri Light"/>
              </a:rPr>
              <a:t>yhteiskouluun</a:t>
            </a:r>
            <a:endParaRPr lang="en-US" sz="4400" dirty="0">
              <a:latin typeface="Altis Book" panose="020B0503030000000003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4665C-EFB6-440C-8EA0-99CA556F4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479" y="2390457"/>
            <a:ext cx="6603516" cy="31491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51460" indent="-161925">
              <a:spcBef>
                <a:spcPts val="1000"/>
              </a:spcBef>
            </a:pPr>
            <a:r>
              <a:rPr lang="en-US" sz="1800" dirty="0" err="1">
                <a:latin typeface="Altis Book" panose="020B0503030000000003"/>
                <a:ea typeface="+mn-lt"/>
                <a:cs typeface="+mn-lt"/>
              </a:rPr>
              <a:t>Koulumme</a:t>
            </a:r>
            <a:r>
              <a:rPr lang="en-US" sz="1800" dirty="0">
                <a:latin typeface="Altis Book" panose="020B0503030000000003"/>
                <a:ea typeface="+mn-lt"/>
                <a:cs typeface="+mn-lt"/>
              </a:rPr>
              <a:t> </a:t>
            </a:r>
            <a:r>
              <a:rPr lang="en-US" sz="1800" dirty="0" err="1">
                <a:latin typeface="Altis Book" panose="020B0503030000000003"/>
                <a:ea typeface="+mn-lt"/>
                <a:cs typeface="+mn-lt"/>
              </a:rPr>
              <a:t>noudattaa</a:t>
            </a:r>
            <a:r>
              <a:rPr lang="en-US" sz="1800" dirty="0">
                <a:latin typeface="Altis Book" panose="020B0503030000000003"/>
                <a:ea typeface="+mn-lt"/>
                <a:cs typeface="+mn-lt"/>
              </a:rPr>
              <a:t> Helsingin </a:t>
            </a:r>
            <a:r>
              <a:rPr lang="en-US" sz="1800" dirty="0" err="1">
                <a:latin typeface="Altis Book" panose="020B0503030000000003"/>
                <a:ea typeface="+mn-lt"/>
                <a:cs typeface="+mn-lt"/>
              </a:rPr>
              <a:t>kaupungin</a:t>
            </a:r>
            <a:r>
              <a:rPr lang="en-US" sz="1800" dirty="0">
                <a:latin typeface="Altis Book" panose="020B0503030000000003"/>
                <a:ea typeface="+mn-lt"/>
                <a:cs typeface="+mn-lt"/>
              </a:rPr>
              <a:t> </a:t>
            </a:r>
            <a:r>
              <a:rPr lang="en-US" sz="1800" dirty="0" err="1">
                <a:latin typeface="Altis Book" panose="020B0503030000000003"/>
                <a:ea typeface="+mn-lt"/>
                <a:cs typeface="+mn-lt"/>
              </a:rPr>
              <a:t>hyväksymiä</a:t>
            </a:r>
            <a:r>
              <a:rPr lang="en-US" sz="1800" dirty="0">
                <a:latin typeface="Altis Book" panose="020B0503030000000003"/>
                <a:ea typeface="+mn-lt"/>
                <a:cs typeface="+mn-lt"/>
              </a:rPr>
              <a:t> </a:t>
            </a:r>
            <a:r>
              <a:rPr lang="en-US" sz="1800" dirty="0" err="1">
                <a:latin typeface="Altis Book" panose="020B0503030000000003"/>
                <a:ea typeface="+mn-lt"/>
                <a:cs typeface="+mn-lt"/>
              </a:rPr>
              <a:t>oppilaaksioton</a:t>
            </a:r>
            <a:r>
              <a:rPr lang="en-US" sz="1800" dirty="0">
                <a:latin typeface="Altis Book" panose="020B0503030000000003"/>
                <a:ea typeface="+mn-lt"/>
                <a:cs typeface="+mn-lt"/>
              </a:rPr>
              <a:t> </a:t>
            </a:r>
            <a:r>
              <a:rPr lang="en-US" sz="1800" dirty="0" err="1">
                <a:latin typeface="Altis Book" panose="020B0503030000000003"/>
                <a:ea typeface="+mn-lt"/>
                <a:cs typeface="+mn-lt"/>
              </a:rPr>
              <a:t>kriteereitä</a:t>
            </a:r>
            <a:r>
              <a:rPr lang="en-US" sz="1800" dirty="0">
                <a:latin typeface="Altis Book" panose="020B0503030000000003"/>
                <a:ea typeface="+mn-lt"/>
                <a:cs typeface="+mn-lt"/>
              </a:rPr>
              <a:t> (</a:t>
            </a:r>
            <a:r>
              <a:rPr lang="en-US" sz="1800" dirty="0" err="1">
                <a:latin typeface="Altis Book" panose="020B0503030000000003"/>
                <a:ea typeface="+mn-lt"/>
                <a:cs typeface="+mn-lt"/>
              </a:rPr>
              <a:t>uudistetut</a:t>
            </a:r>
            <a:r>
              <a:rPr lang="en-US" sz="1800" dirty="0">
                <a:latin typeface="Altis Book" panose="020B0503030000000003"/>
                <a:ea typeface="+mn-lt"/>
                <a:cs typeface="+mn-lt"/>
              </a:rPr>
              <a:t> </a:t>
            </a:r>
            <a:r>
              <a:rPr lang="en-US" sz="1800" dirty="0" err="1">
                <a:latin typeface="Altis Book" panose="020B0503030000000003"/>
                <a:ea typeface="+mn-lt"/>
                <a:cs typeface="+mn-lt"/>
              </a:rPr>
              <a:t>kriteerit</a:t>
            </a:r>
            <a:r>
              <a:rPr lang="en-US" sz="1800" dirty="0">
                <a:latin typeface="Altis Book" panose="020B0503030000000003"/>
                <a:ea typeface="+mn-lt"/>
                <a:cs typeface="+mn-lt"/>
              </a:rPr>
              <a:t> 26.10.2021) ja </a:t>
            </a:r>
            <a:r>
              <a:rPr lang="en-US" sz="1800" dirty="0" err="1">
                <a:latin typeface="Altis Book" panose="020B0503030000000003"/>
                <a:ea typeface="+mn-lt"/>
                <a:cs typeface="+mn-lt"/>
              </a:rPr>
              <a:t>toimimme</a:t>
            </a:r>
            <a:r>
              <a:rPr lang="en-US" sz="1800" dirty="0">
                <a:latin typeface="Altis Book" panose="020B0503030000000003"/>
                <a:ea typeface="+mn-lt"/>
                <a:cs typeface="+mn-lt"/>
              </a:rPr>
              <a:t> </a:t>
            </a:r>
            <a:r>
              <a:rPr lang="en-US" sz="1800" dirty="0" err="1">
                <a:latin typeface="Altis Book" panose="020B0503030000000003"/>
                <a:ea typeface="+mn-lt"/>
                <a:cs typeface="+mn-lt"/>
              </a:rPr>
              <a:t>oman</a:t>
            </a:r>
            <a:r>
              <a:rPr lang="en-US" sz="1800" dirty="0">
                <a:latin typeface="Altis Book" panose="020B0503030000000003"/>
                <a:ea typeface="+mn-lt"/>
                <a:cs typeface="+mn-lt"/>
              </a:rPr>
              <a:t> </a:t>
            </a:r>
            <a:r>
              <a:rPr lang="en-US" sz="1800" dirty="0" err="1">
                <a:latin typeface="Altis Book" panose="020B0503030000000003"/>
                <a:ea typeface="+mn-lt"/>
                <a:cs typeface="+mn-lt"/>
              </a:rPr>
              <a:t>oppilaaksiottoalueen</a:t>
            </a:r>
            <a:r>
              <a:rPr lang="en-US" sz="1800" dirty="0">
                <a:latin typeface="Altis Book" panose="020B0503030000000003"/>
                <a:ea typeface="+mn-lt"/>
                <a:cs typeface="+mn-lt"/>
              </a:rPr>
              <a:t> </a:t>
            </a:r>
            <a:r>
              <a:rPr lang="en-US" sz="1800" dirty="0" err="1">
                <a:latin typeface="Altis Book" panose="020B0503030000000003"/>
                <a:ea typeface="+mn-lt"/>
                <a:cs typeface="+mn-lt"/>
              </a:rPr>
              <a:t>lähikouluna</a:t>
            </a:r>
            <a:r>
              <a:rPr lang="en-US" sz="1800" dirty="0">
                <a:latin typeface="Altis Book" panose="020B0503030000000003"/>
                <a:ea typeface="+mn-lt"/>
                <a:cs typeface="+mn-lt"/>
              </a:rPr>
              <a:t>.</a:t>
            </a:r>
          </a:p>
          <a:p>
            <a:pPr marL="89535" indent="0">
              <a:spcBef>
                <a:spcPts val="1000"/>
              </a:spcBef>
              <a:buNone/>
            </a:pPr>
            <a:endParaRPr lang="en-US" sz="1800" dirty="0">
              <a:latin typeface="Altis Book" panose="020B0503030000000003"/>
              <a:ea typeface="+mn-lt"/>
              <a:cs typeface="+mn-lt"/>
            </a:endParaRPr>
          </a:p>
          <a:p>
            <a:pPr marL="251460" indent="-161925">
              <a:spcBef>
                <a:spcPts val="1000"/>
              </a:spcBef>
            </a:pPr>
            <a:r>
              <a:rPr lang="en-US" sz="1800" dirty="0" err="1">
                <a:latin typeface="Altis Book" panose="020B0503030000000003"/>
                <a:ea typeface="+mn-lt"/>
                <a:cs typeface="+mn-lt"/>
              </a:rPr>
              <a:t>Täytä</a:t>
            </a:r>
            <a:r>
              <a:rPr lang="en-US" sz="1800" dirty="0">
                <a:latin typeface="Altis Book" panose="020B0503030000000003"/>
                <a:ea typeface="+mn-lt"/>
                <a:cs typeface="+mn-lt"/>
              </a:rPr>
              <a:t> </a:t>
            </a:r>
            <a:r>
              <a:rPr lang="en-US" sz="1800" dirty="0" err="1">
                <a:latin typeface="Altis Book" panose="020B0503030000000003"/>
                <a:ea typeface="+mn-lt"/>
                <a:cs typeface="+mn-lt"/>
              </a:rPr>
              <a:t>huoltajasi</a:t>
            </a:r>
            <a:r>
              <a:rPr lang="en-US" sz="1800" dirty="0">
                <a:latin typeface="Altis Book" panose="020B0503030000000003"/>
                <a:ea typeface="+mn-lt"/>
                <a:cs typeface="+mn-lt"/>
              </a:rPr>
              <a:t> </a:t>
            </a:r>
            <a:r>
              <a:rPr lang="en-US" sz="1800" dirty="0" err="1">
                <a:latin typeface="Altis Book" panose="020B0503030000000003"/>
                <a:ea typeface="+mn-lt"/>
                <a:cs typeface="+mn-lt"/>
              </a:rPr>
              <a:t>kanssa</a:t>
            </a:r>
            <a:r>
              <a:rPr lang="en-US" sz="1800" dirty="0">
                <a:latin typeface="Altis Book" panose="020B0503030000000003"/>
                <a:ea typeface="+mn-lt"/>
                <a:cs typeface="+mn-lt"/>
              </a:rPr>
              <a:t> </a:t>
            </a:r>
            <a:r>
              <a:rPr lang="en-US" sz="1800" dirty="0" err="1">
                <a:latin typeface="Altis Book" panose="020B0503030000000003"/>
                <a:ea typeface="+mn-lt"/>
                <a:cs typeface="+mn-lt"/>
              </a:rPr>
              <a:t>sähköinen</a:t>
            </a:r>
            <a:r>
              <a:rPr lang="en-US" sz="1800" dirty="0">
                <a:latin typeface="Altis Book" panose="020B0503030000000003"/>
                <a:ea typeface="+mn-lt"/>
                <a:cs typeface="+mn-lt"/>
              </a:rPr>
              <a:t> </a:t>
            </a:r>
            <a:r>
              <a:rPr lang="en-US" sz="1800" dirty="0" err="1">
                <a:latin typeface="Altis Book" panose="020B0503030000000003"/>
                <a:ea typeface="+mn-lt"/>
                <a:cs typeface="+mn-lt"/>
              </a:rPr>
              <a:t>oppilastietokortti</a:t>
            </a:r>
            <a:r>
              <a:rPr lang="en-US" sz="1800" dirty="0">
                <a:latin typeface="Altis Book" panose="020B0503030000000003"/>
                <a:ea typeface="+mn-lt"/>
                <a:cs typeface="+mn-lt"/>
              </a:rPr>
              <a:t> (</a:t>
            </a:r>
            <a:r>
              <a:rPr lang="en-US" sz="1800" dirty="0" err="1">
                <a:latin typeface="Altis Book" panose="020B0503030000000003"/>
                <a:ea typeface="+mn-lt"/>
                <a:cs typeface="+mn-lt"/>
              </a:rPr>
              <a:t>löytyy</a:t>
            </a:r>
            <a:r>
              <a:rPr lang="en-US" sz="1800" dirty="0">
                <a:latin typeface="Altis Book" panose="020B0503030000000003"/>
                <a:ea typeface="+mn-lt"/>
                <a:cs typeface="+mn-lt"/>
              </a:rPr>
              <a:t> </a:t>
            </a:r>
            <a:r>
              <a:rPr lang="en-US" sz="1800" dirty="0" err="1">
                <a:latin typeface="Altis Book" panose="020B0503030000000003"/>
                <a:ea typeface="+mn-lt"/>
                <a:cs typeface="+mn-lt"/>
              </a:rPr>
              <a:t>huoltajan</a:t>
            </a:r>
            <a:r>
              <a:rPr lang="en-US" sz="1800" dirty="0">
                <a:latin typeface="Altis Book" panose="020B0503030000000003"/>
                <a:ea typeface="+mn-lt"/>
                <a:cs typeface="+mn-lt"/>
              </a:rPr>
              <a:t> </a:t>
            </a:r>
            <a:r>
              <a:rPr lang="en-US" sz="1800" dirty="0" err="1">
                <a:latin typeface="Altis Book" panose="020B0503030000000003"/>
                <a:ea typeface="+mn-lt"/>
                <a:cs typeface="+mn-lt"/>
              </a:rPr>
              <a:t>Wilmasta</a:t>
            </a:r>
            <a:r>
              <a:rPr lang="en-US" sz="1800" dirty="0">
                <a:latin typeface="Altis Book" panose="020B0503030000000003"/>
                <a:ea typeface="+mn-lt"/>
                <a:cs typeface="+mn-lt"/>
              </a:rPr>
              <a:t>) </a:t>
            </a:r>
            <a:r>
              <a:rPr lang="en-US" sz="1800" b="1" dirty="0">
                <a:latin typeface="Altis Book" panose="020B0503030000000003"/>
                <a:ea typeface="+mn-lt"/>
                <a:cs typeface="+mn-lt"/>
              </a:rPr>
              <a:t>15.12.2021 </a:t>
            </a:r>
            <a:r>
              <a:rPr lang="en-US" sz="1800" b="1" dirty="0" err="1">
                <a:latin typeface="Altis Book" panose="020B0503030000000003"/>
                <a:ea typeface="+mn-lt"/>
                <a:cs typeface="+mn-lt"/>
              </a:rPr>
              <a:t>mennessä</a:t>
            </a:r>
            <a:r>
              <a:rPr lang="en-US" sz="1800" b="1" dirty="0">
                <a:latin typeface="Altis Book" panose="020B0503030000000003"/>
                <a:ea typeface="+mn-lt"/>
                <a:cs typeface="+mn-lt"/>
              </a:rPr>
              <a:t>. </a:t>
            </a:r>
            <a:r>
              <a:rPr lang="en-US" sz="1800" b="1" dirty="0" err="1">
                <a:latin typeface="Altis Book" panose="020B0503030000000003"/>
                <a:ea typeface="+mn-lt"/>
                <a:cs typeface="+mn-lt"/>
              </a:rPr>
              <a:t>Ohjeet</a:t>
            </a:r>
            <a:r>
              <a:rPr lang="en-US" sz="1800" b="1" dirty="0">
                <a:latin typeface="Altis Book" panose="020B0503030000000003"/>
                <a:ea typeface="+mn-lt"/>
                <a:cs typeface="+mn-lt"/>
              </a:rPr>
              <a:t> </a:t>
            </a:r>
            <a:r>
              <a:rPr lang="en-US" sz="1800" b="1" dirty="0" err="1">
                <a:latin typeface="Altis Book" panose="020B0503030000000003"/>
                <a:ea typeface="+mn-lt"/>
                <a:cs typeface="+mn-lt"/>
              </a:rPr>
              <a:t>saat</a:t>
            </a:r>
            <a:r>
              <a:rPr lang="en-US" sz="1800" b="1" dirty="0">
                <a:latin typeface="Altis Book" panose="020B0503030000000003"/>
                <a:ea typeface="+mn-lt"/>
                <a:cs typeface="+mn-lt"/>
              </a:rPr>
              <a:t> </a:t>
            </a:r>
            <a:r>
              <a:rPr lang="en-US" sz="1800" b="1" dirty="0" err="1">
                <a:latin typeface="Altis Book" panose="020B0503030000000003"/>
                <a:ea typeface="+mn-lt"/>
                <a:cs typeface="+mn-lt"/>
              </a:rPr>
              <a:t>alakoulusta</a:t>
            </a:r>
            <a:r>
              <a:rPr lang="en-US" sz="1800" b="1" dirty="0">
                <a:latin typeface="Altis Book" panose="020B0503030000000003"/>
                <a:ea typeface="+mn-lt"/>
                <a:cs typeface="+mn-lt"/>
              </a:rPr>
              <a:t>.</a:t>
            </a:r>
          </a:p>
          <a:p>
            <a:pPr marL="89535" indent="0">
              <a:spcBef>
                <a:spcPts val="1000"/>
              </a:spcBef>
              <a:buNone/>
            </a:pPr>
            <a:endParaRPr lang="en-US" sz="1800" dirty="0">
              <a:latin typeface="Altis Book" panose="020B0503030000000003"/>
              <a:cs typeface="Calibri" panose="020F0502020204030204"/>
            </a:endParaRPr>
          </a:p>
          <a:p>
            <a:pPr marL="251460" indent="-161925">
              <a:spcBef>
                <a:spcPts val="1000"/>
              </a:spcBef>
            </a:pPr>
            <a:r>
              <a:rPr lang="en-US" sz="1800" dirty="0" err="1">
                <a:latin typeface="Altis Book" panose="020B0503030000000003"/>
                <a:ea typeface="+mn-lt"/>
                <a:cs typeface="+mn-lt"/>
              </a:rPr>
              <a:t>Oppilaaksiottopäätökset</a:t>
            </a:r>
            <a:r>
              <a:rPr lang="en-US" sz="1800" dirty="0">
                <a:latin typeface="Altis Book" panose="020B0503030000000003"/>
                <a:ea typeface="+mn-lt"/>
                <a:cs typeface="+mn-lt"/>
              </a:rPr>
              <a:t> </a:t>
            </a:r>
            <a:r>
              <a:rPr lang="en-US" sz="1800" dirty="0" err="1">
                <a:latin typeface="Altis Book" panose="020B0503030000000003"/>
                <a:ea typeface="+mn-lt"/>
                <a:cs typeface="+mn-lt"/>
              </a:rPr>
              <a:t>postitetaan</a:t>
            </a:r>
            <a:r>
              <a:rPr lang="en-US" sz="1800" dirty="0">
                <a:latin typeface="Altis Book" panose="020B0503030000000003"/>
                <a:ea typeface="+mn-lt"/>
                <a:cs typeface="+mn-lt"/>
              </a:rPr>
              <a:t> </a:t>
            </a:r>
            <a:r>
              <a:rPr lang="en-US" sz="1800" b="1" dirty="0">
                <a:latin typeface="Altis Book" panose="020B0503030000000003"/>
                <a:ea typeface="+mn-lt"/>
                <a:cs typeface="+mn-lt"/>
              </a:rPr>
              <a:t>pe 18.3.2022.</a:t>
            </a:r>
            <a:endParaRPr lang="en-US" sz="1800" b="1" dirty="0">
              <a:latin typeface="Altis Book" panose="020B0503030000000003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972F-1355-4102-B789-D831F9D3F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4367-6AEB-4AB6-A0D3-8575150DF37C}" type="datetime1">
              <a:rPr lang="fi-FI" smtClean="0"/>
              <a:t>28.10.2021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D8032-7E6F-4EC8-812F-DE565A493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8856" y="6314647"/>
            <a:ext cx="4114800" cy="365125"/>
          </a:xfrm>
        </p:spPr>
        <p:txBody>
          <a:bodyPr/>
          <a:lstStyle/>
          <a:p>
            <a:r>
              <a:rPr lang="en-US">
                <a:latin typeface="Altis Book"/>
              </a:rPr>
              <a:t>  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BC28E-27B1-4CDC-B09E-F72696A0E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Altis Book"/>
              </a:rPr>
              <a:t>  </a:t>
            </a:r>
            <a:endParaRPr lang="en-US"/>
          </a:p>
        </p:txBody>
      </p:sp>
      <p:pic>
        <p:nvPicPr>
          <p:cNvPr id="7" name="Picture 7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F0FDA882-FD76-4BE7-A8CA-29BAF9C8D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81" y="2345035"/>
            <a:ext cx="4533013" cy="301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1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 group of people in a room&#10;&#10;Description automatically generated">
            <a:extLst>
              <a:ext uri="{FF2B5EF4-FFF2-40B4-BE49-F238E27FC236}">
                <a16:creationId xmlns:a16="http://schemas.microsoft.com/office/drawing/2014/main" id="{84A54F28-9681-4639-8B9B-D8A6D488F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178" y="2091159"/>
            <a:ext cx="4660050" cy="359585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02A2991-2318-4473-9A01-61A67356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>
                <a:latin typeface="Altis Book" panose="020B0503030000000003"/>
                <a:cs typeface="Calibri Light"/>
              </a:rPr>
              <a:t>Musiikkipainotteinen opetus</a:t>
            </a:r>
            <a:endParaRPr lang="en-US" sz="4400" dirty="0">
              <a:latin typeface="Altis Book" panose="020B0503030000000003"/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B57762-208B-4260-9BC0-46F33FB3D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6924"/>
            <a:ext cx="7168116" cy="42174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32435" indent="-342900"/>
            <a:r>
              <a:rPr lang="fi-FI" sz="1800" dirty="0">
                <a:latin typeface="Altis Book" panose="020B0503030000000003"/>
                <a:ea typeface="Arial"/>
                <a:cs typeface="Arial"/>
              </a:rPr>
              <a:t>Kaikki halukkaat voivat hakea (myös </a:t>
            </a:r>
            <a:r>
              <a:rPr lang="fi-FI" sz="1800" dirty="0" err="1">
                <a:latin typeface="Altis Book" panose="020B0503030000000003"/>
                <a:ea typeface="Arial"/>
                <a:cs typeface="Arial"/>
              </a:rPr>
              <a:t>oppilaaksiottoalueen</a:t>
            </a:r>
            <a:r>
              <a:rPr lang="fi-FI" sz="1800" dirty="0">
                <a:latin typeface="Altis Book" panose="020B0503030000000003"/>
                <a:ea typeface="Arial"/>
                <a:cs typeface="Arial"/>
              </a:rPr>
              <a:t> ulkopuolelta), sillä kuulumme Helsingin kaupungin musiikin soveltuvuuskoeverkostoon.</a:t>
            </a:r>
          </a:p>
          <a:p>
            <a:pPr marL="89535" indent="0">
              <a:buNone/>
            </a:pPr>
            <a:endParaRPr lang="fi-FI" sz="1800" dirty="0">
              <a:latin typeface="Altis Book" panose="020B0503030000000003"/>
              <a:ea typeface="Arial"/>
              <a:cs typeface="Arial"/>
            </a:endParaRPr>
          </a:p>
          <a:p>
            <a:pPr marL="432435" indent="-342900"/>
            <a:r>
              <a:rPr lang="fi-FI" sz="1800" dirty="0">
                <a:latin typeface="Altis Book" panose="020B0503030000000003"/>
                <a:ea typeface="Arial"/>
                <a:cs typeface="Arial"/>
              </a:rPr>
              <a:t>Uusissa </a:t>
            </a:r>
            <a:r>
              <a:rPr lang="fi-FI" sz="1800" dirty="0" err="1">
                <a:latin typeface="Altis Book" panose="020B0503030000000003"/>
                <a:ea typeface="Arial"/>
                <a:cs typeface="Arial"/>
              </a:rPr>
              <a:t>oppilaaksioton</a:t>
            </a:r>
            <a:r>
              <a:rPr lang="fi-FI" sz="1800" dirty="0">
                <a:latin typeface="Altis Book" panose="020B0503030000000003"/>
                <a:ea typeface="Arial"/>
                <a:cs typeface="Arial"/>
              </a:rPr>
              <a:t> kriteereissä painotetun opetuksen opinpolku, eli </a:t>
            </a:r>
            <a:r>
              <a:rPr lang="fi-FI" sz="1800" b="1" dirty="0">
                <a:latin typeface="Altis Book" panose="020B0503030000000003"/>
                <a:ea typeface="Arial"/>
                <a:cs typeface="Arial"/>
              </a:rPr>
              <a:t>alakoulussa aloitettu painotus jatkuu </a:t>
            </a:r>
            <a:r>
              <a:rPr lang="fi-FI" sz="1800" dirty="0">
                <a:latin typeface="Altis Book" panose="020B0503030000000003"/>
                <a:ea typeface="Arial"/>
                <a:cs typeface="Arial"/>
              </a:rPr>
              <a:t>määrätyssä yläkoulussa ilman soveltuvuuskoetta, mikäli nuori haluaa jatkaa painotuksessa.</a:t>
            </a:r>
          </a:p>
          <a:p>
            <a:pPr marL="89535" indent="0">
              <a:buNone/>
            </a:pPr>
            <a:endParaRPr lang="fi-FI" sz="1800" dirty="0">
              <a:latin typeface="Altis Book" panose="020B0503030000000003"/>
              <a:ea typeface="Arial"/>
              <a:cs typeface="Arial"/>
            </a:endParaRPr>
          </a:p>
          <a:p>
            <a:pPr marL="432435" indent="-342900"/>
            <a:r>
              <a:rPr lang="fi-FI" sz="1800" dirty="0">
                <a:latin typeface="Altis Book" panose="020B0503030000000003"/>
                <a:ea typeface="Arial"/>
                <a:cs typeface="Arial"/>
              </a:rPr>
              <a:t>Oulunkylässä opinpolku tarkoittaa, että Oulunkylän ala-asteen musiikkipainotusta on mahdollista jatkaa Oulunkylän yhteiskoulussa.</a:t>
            </a:r>
          </a:p>
          <a:p>
            <a:pPr marL="89535" indent="0">
              <a:buNone/>
            </a:pPr>
            <a:endParaRPr lang="fi-FI" sz="1800" dirty="0">
              <a:latin typeface="Altis Book" panose="020B0503030000000003"/>
              <a:ea typeface="Arial"/>
              <a:cs typeface="Arial"/>
            </a:endParaRPr>
          </a:p>
          <a:p>
            <a:pPr marL="485775" lvl="1" indent="0">
              <a:buNone/>
            </a:pPr>
            <a:endParaRPr lang="fi-FI" sz="1800" dirty="0">
              <a:latin typeface="Altis Book" panose="020B0503030000000003"/>
              <a:cs typeface="Arial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2BD7F1-6C61-40BB-A7AC-C943E44B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8CDA-9F12-4961-A999-5F455492E475}" type="datetime1">
              <a:rPr lang="fi-FI" smtClean="0"/>
              <a:t>28.10.2021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C59D14-1EC4-4E04-BD7B-B0F3E02D5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9308F2-8C91-4507-B43F-5AAB3FE2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2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CE3B26-5770-4B16-916C-205F37946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Musiikkipainotus jatkoa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51A45B-1D4A-4561-BF49-76E74E96A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32435" indent="-342900"/>
            <a:r>
              <a:rPr lang="fi-FI" sz="2000" dirty="0">
                <a:latin typeface="Altis Book" panose="020B0503030000000003"/>
                <a:ea typeface="Arial"/>
                <a:cs typeface="Arial"/>
              </a:rPr>
              <a:t>Tarjolla monipuolista kuoro-, bändi-, orkesteri- ja lauluyhtyetoimintaa</a:t>
            </a:r>
            <a:endParaRPr lang="en-US" sz="2000" dirty="0">
              <a:latin typeface="Altis Book" panose="020B0503030000000003"/>
              <a:cs typeface="Arial"/>
            </a:endParaRPr>
          </a:p>
          <a:p>
            <a:pPr marL="771525" lvl="1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Altis Book" panose="020B0503030000000003"/>
                <a:ea typeface="Arial"/>
                <a:cs typeface="Arial"/>
              </a:rPr>
              <a:t>7 musiikin erikoiskurssia</a:t>
            </a:r>
          </a:p>
          <a:p>
            <a:pPr marL="485775" lvl="1" indent="0">
              <a:buNone/>
            </a:pPr>
            <a:endParaRPr lang="fi-FI" sz="2000" dirty="0">
              <a:latin typeface="Altis Book" panose="020B0503030000000003"/>
              <a:ea typeface="Arial"/>
              <a:cs typeface="Arial"/>
            </a:endParaRPr>
          </a:p>
          <a:p>
            <a:pPr marL="432435" indent="-342900"/>
            <a:r>
              <a:rPr lang="fi-FI" sz="2000" dirty="0">
                <a:latin typeface="Altis Book" panose="020B0503030000000003"/>
                <a:ea typeface="Arial"/>
                <a:cs typeface="Arial"/>
              </a:rPr>
              <a:t>Musiikkiluokalle haetaan </a:t>
            </a:r>
            <a:r>
              <a:rPr lang="fi-FI" sz="2000" b="1" dirty="0">
                <a:latin typeface="Altis Book" panose="020B0503030000000003"/>
                <a:ea typeface="Arial"/>
                <a:cs typeface="Arial"/>
              </a:rPr>
              <a:t>soveltuvuuskokeella</a:t>
            </a:r>
            <a:r>
              <a:rPr lang="fi-FI" sz="2000" dirty="0">
                <a:latin typeface="Altis Book" panose="020B0503030000000003"/>
                <a:ea typeface="Arial"/>
                <a:cs typeface="Arial"/>
              </a:rPr>
              <a:t>​ (pois lukien opinpolku)</a:t>
            </a:r>
          </a:p>
          <a:p>
            <a:pPr marL="89535" indent="0">
              <a:buNone/>
            </a:pPr>
            <a:endParaRPr lang="fi-FI" sz="2000" dirty="0">
              <a:latin typeface="Altis Book" panose="020B0503030000000003"/>
              <a:ea typeface="Arial"/>
              <a:cs typeface="Arial"/>
            </a:endParaRPr>
          </a:p>
          <a:p>
            <a:pPr marL="647700" lvl="1" indent="-161925" rtl="0">
              <a:buFont typeface="Arial" panose="05000000000000000000" pitchFamily="2" charset="2"/>
              <a:buChar char="•"/>
            </a:pPr>
            <a:r>
              <a:rPr lang="fi-FI" sz="2000" dirty="0">
                <a:latin typeface="Altis Book" panose="020B0503030000000003"/>
                <a:ea typeface="Arial"/>
                <a:cs typeface="Arial"/>
              </a:rPr>
              <a:t>Kirjallinen soveltuvuuskoe järjestetään </a:t>
            </a:r>
            <a:r>
              <a:rPr lang="fi-FI" sz="2000" b="1" dirty="0">
                <a:latin typeface="Altis Book" panose="020B0503030000000003"/>
                <a:ea typeface="Arial"/>
                <a:cs typeface="Arial"/>
              </a:rPr>
              <a:t>ti 25.1.2022 (varapäivä: ti 1.2.2022) </a:t>
            </a:r>
          </a:p>
          <a:p>
            <a:pPr marL="485775" lvl="1" indent="0" rtl="0">
              <a:buNone/>
            </a:pPr>
            <a:endParaRPr lang="fi-FI" sz="2000" dirty="0">
              <a:solidFill>
                <a:srgbClr val="FF0000"/>
              </a:solidFill>
              <a:latin typeface="Altis Book" panose="020B0503030000000003"/>
              <a:ea typeface="Arial"/>
              <a:cs typeface="Arial"/>
            </a:endParaRPr>
          </a:p>
          <a:p>
            <a:pPr marL="647700" lvl="1" indent="-161925" rtl="0">
              <a:buFont typeface="Arial" panose="05000000000000000000" pitchFamily="2" charset="2"/>
              <a:buChar char="•"/>
            </a:pPr>
            <a:r>
              <a:rPr lang="fi-FI" sz="2000" dirty="0">
                <a:latin typeface="Altis Book" panose="020B0503030000000003"/>
                <a:ea typeface="Arial"/>
                <a:cs typeface="Arial"/>
              </a:rPr>
              <a:t>Kirjallisen soveltuvuuskokeen lisäksi tulee osallistua yksilökokeeseen. Henkilökohtainen aika ilmoitetaan kirjallisen kokeen yhteydessä.</a:t>
            </a:r>
            <a:r>
              <a:rPr lang="en-US" sz="2000" dirty="0">
                <a:latin typeface="Altis Book" panose="020B0503030000000003"/>
                <a:ea typeface="Arial"/>
                <a:cs typeface="Arial"/>
              </a:rPr>
              <a:t>​</a:t>
            </a:r>
          </a:p>
          <a:p>
            <a:pPr marL="647700" lvl="1" indent="-161925" rtl="0">
              <a:buFont typeface="Arial" panose="05000000000000000000" pitchFamily="2" charset="2"/>
              <a:buChar char="•"/>
            </a:pPr>
            <a:endParaRPr lang="en-US" sz="2000" dirty="0">
              <a:latin typeface="Altis Book" panose="020B0503030000000003"/>
              <a:ea typeface="Arial"/>
              <a:cs typeface="Arial"/>
            </a:endParaRPr>
          </a:p>
          <a:p>
            <a:pPr marL="647700" lvl="1" indent="-161925" rtl="0">
              <a:buFont typeface="Arial" panose="05000000000000000000" pitchFamily="2" charset="2"/>
              <a:buChar char="•"/>
            </a:pPr>
            <a:r>
              <a:rPr lang="fi-FI" sz="2000" dirty="0">
                <a:latin typeface="Altis Book" panose="020B0503030000000003"/>
                <a:ea typeface="Arial"/>
                <a:cs typeface="Arial"/>
              </a:rPr>
              <a:t>Täytä huoltajasi kanssa sähköinen oppilastietokortti </a:t>
            </a:r>
            <a:r>
              <a:rPr lang="fi-FI" sz="2000" b="1" dirty="0">
                <a:latin typeface="Altis Book" panose="020B0503030000000003"/>
                <a:ea typeface="Arial"/>
                <a:cs typeface="Arial"/>
              </a:rPr>
              <a:t>15.12.2021 mennessä</a:t>
            </a:r>
          </a:p>
          <a:p>
            <a:pPr marL="485775" lvl="1" indent="0" rtl="0">
              <a:buNone/>
            </a:pPr>
            <a:endParaRPr lang="fi-FI" sz="2000" b="1" dirty="0">
              <a:latin typeface="Altis Book" panose="020B0503030000000003"/>
              <a:ea typeface="Arial"/>
              <a:cs typeface="Arial"/>
            </a:endParaRPr>
          </a:p>
          <a:p>
            <a:pPr marL="647700" lvl="1" indent="-161925">
              <a:buFont typeface="Arial" panose="05000000000000000000" pitchFamily="2" charset="2"/>
              <a:buChar char="•"/>
            </a:pPr>
            <a:r>
              <a:rPr lang="fi-FI" sz="2000" dirty="0">
                <a:latin typeface="Altis Book" panose="020B0503030000000003"/>
                <a:cs typeface="Arial"/>
              </a:rPr>
              <a:t>Täytä lisäksi Oulunkylän yhteiskoulun kotisivuilta löytyvä hakulomake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3B205-2F3C-4DDB-B927-67BFA7BB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4367-6AEB-4AB6-A0D3-8575150DF37C}" type="datetime1">
              <a:rPr lang="fi-FI" smtClean="0"/>
              <a:t>28.10.2021</a:t>
            </a:fld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4BFDCEE-35FB-4397-97CD-D01D0A2C9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3D9F-AFD3-4587-8C4A-419608C745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92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BF0E1195-64A3-43F8-ABC0-6D92BFDE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924"/>
            <a:ext cx="10515600" cy="865891"/>
          </a:xfrm>
        </p:spPr>
        <p:txBody>
          <a:bodyPr>
            <a:noAutofit/>
          </a:bodyPr>
          <a:lstStyle/>
          <a:p>
            <a:r>
              <a:rPr lang="fi-FI" sz="4400" dirty="0">
                <a:latin typeface="Altis Book" panose="020B0503030000000003"/>
                <a:cs typeface="Calibri Light"/>
              </a:rPr>
              <a:t>Liikuntapainotteinen opetus (Urhea, </a:t>
            </a:r>
            <a:br>
              <a:rPr lang="fi-FI" sz="4400" dirty="0">
                <a:latin typeface="Altis Book" panose="020B0503030000000003"/>
                <a:cs typeface="Calibri Light"/>
              </a:rPr>
            </a:br>
            <a:r>
              <a:rPr lang="fi-FI" sz="4400" dirty="0">
                <a:latin typeface="Altis Book" panose="020B0503030000000003"/>
                <a:cs typeface="Calibri Light"/>
              </a:rPr>
              <a:t>koulun oma painotusluokka)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9F35-5A07-4FCA-91C5-3D90BDB3C405}" type="datetime1">
              <a:rPr lang="fi-FI" smtClean="0"/>
              <a:t>28.10.2021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ltis Book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838200" y="1371600"/>
            <a:ext cx="10515600" cy="44995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9535" indent="0">
              <a:lnSpc>
                <a:spcPct val="150000"/>
              </a:lnSpc>
              <a:buNone/>
            </a:pPr>
            <a:endParaRPr lang="de-DE" dirty="0">
              <a:cs typeface="Calibri"/>
            </a:endParaRPr>
          </a:p>
          <a:p>
            <a:pPr marL="546735" indent="-457200">
              <a:lnSpc>
                <a:spcPct val="150000"/>
              </a:lnSpc>
              <a:buFontTx/>
              <a:buChar char="-"/>
            </a:pPr>
            <a:endParaRPr lang="fi-FI" dirty="0"/>
          </a:p>
          <a:p>
            <a:pPr marL="546735" indent="-457200">
              <a:lnSpc>
                <a:spcPct val="150000"/>
              </a:lnSpc>
              <a:buFontTx/>
              <a:buChar char="-"/>
            </a:pPr>
            <a:endParaRPr lang="fi-FI" dirty="0"/>
          </a:p>
          <a:p>
            <a:pPr marL="89535" indent="0">
              <a:buNone/>
            </a:pPr>
            <a:endParaRPr lang="fi-FI" dirty="0"/>
          </a:p>
          <a:p>
            <a:pPr marL="89535" indent="0">
              <a:buNone/>
            </a:pPr>
            <a:endParaRPr lang="fi-FI" dirty="0"/>
          </a:p>
          <a:p>
            <a:pPr marL="89535" indent="0">
              <a:buNone/>
            </a:pPr>
            <a:endParaRPr lang="fi-FI" dirty="0"/>
          </a:p>
          <a:p>
            <a:pPr marL="251460" indent="-161925"/>
            <a:endParaRPr lang="fi-FI" dirty="0"/>
          </a:p>
          <a:p>
            <a:pPr marL="251460" lvl="0" indent="-161925"/>
            <a:endParaRPr lang="fi-FI" dirty="0"/>
          </a:p>
          <a:p>
            <a:pPr marL="251460" lvl="0" indent="-161925"/>
            <a:endParaRPr lang="fi-FI" dirty="0"/>
          </a:p>
          <a:p>
            <a:pPr marL="251460" indent="-161925"/>
            <a:endParaRPr lang="fi-FI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5E7E82-4861-4D20-8101-58A93C717838}"/>
              </a:ext>
            </a:extLst>
          </p:cNvPr>
          <p:cNvSpPr txBox="1"/>
          <p:nvPr/>
        </p:nvSpPr>
        <p:spPr>
          <a:xfrm>
            <a:off x="138223" y="1679945"/>
            <a:ext cx="8472376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i-FI" dirty="0">
                <a:solidFill>
                  <a:srgbClr val="000000"/>
                </a:solidFill>
                <a:latin typeface="Altis Book" panose="020B0503030000000003"/>
              </a:rPr>
              <a:t>Urhea-verkoston yläkouluissa</a:t>
            </a:r>
            <a:r>
              <a:rPr lang="fi-FI" u="none" strike="noStrike" dirty="0">
                <a:solidFill>
                  <a:srgbClr val="000000"/>
                </a:solidFill>
                <a:effectLst/>
                <a:latin typeface="Altis Book" panose="020B0503030000000003"/>
              </a:rPr>
              <a:t> tavoitteena on tukea nuorta urheilijaa </a:t>
            </a:r>
            <a:r>
              <a:rPr lang="fi-FI" b="1" u="none" strike="noStrike" dirty="0">
                <a:solidFill>
                  <a:srgbClr val="000000"/>
                </a:solidFill>
                <a:effectLst/>
                <a:latin typeface="Altis Book" panose="020B0503030000000003"/>
              </a:rPr>
              <a:t>opiskelun</a:t>
            </a:r>
            <a:r>
              <a:rPr lang="fi-FI" u="none" strike="noStrike" dirty="0">
                <a:solidFill>
                  <a:srgbClr val="000000"/>
                </a:solidFill>
                <a:effectLst/>
                <a:latin typeface="Altis Book" panose="020B0503030000000003"/>
              </a:rPr>
              <a:t> ja</a:t>
            </a:r>
            <a:r>
              <a:rPr lang="fi-FI" b="1" u="none" strike="noStrike" dirty="0">
                <a:solidFill>
                  <a:srgbClr val="000000"/>
                </a:solidFill>
                <a:effectLst/>
                <a:latin typeface="Altis Book" panose="020B0503030000000003"/>
              </a:rPr>
              <a:t> urheilun </a:t>
            </a:r>
            <a:r>
              <a:rPr lang="fi-FI" u="none" strike="noStrike" dirty="0">
                <a:solidFill>
                  <a:srgbClr val="000000"/>
                </a:solidFill>
                <a:effectLst/>
                <a:latin typeface="Altis Book" panose="020B0503030000000003"/>
              </a:rPr>
              <a:t>yhdistämisessä sekä urheilijana kasvamisessa</a:t>
            </a:r>
          </a:p>
          <a:p>
            <a:pPr marL="342900" indent="-342900">
              <a:buFont typeface="Arial"/>
              <a:buChar char="•"/>
            </a:pPr>
            <a:r>
              <a:rPr lang="fi-FI" dirty="0">
                <a:solidFill>
                  <a:srgbClr val="000000"/>
                </a:solidFill>
                <a:latin typeface="Altis Book" panose="020B0503030000000003"/>
              </a:rPr>
              <a:t>Liikuntaluokalla luvassa muun muassa:</a:t>
            </a:r>
            <a:endParaRPr lang="fi-FI" u="none" strike="noStrike" dirty="0">
              <a:solidFill>
                <a:srgbClr val="000000"/>
              </a:solidFill>
              <a:effectLst/>
              <a:latin typeface="Altis Book" panose="020B0503030000000003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ltis Book" panose="020B0503030000000003"/>
                <a:cs typeface="Arial"/>
              </a:rPr>
              <a:t>Yksi </a:t>
            </a:r>
            <a:r>
              <a:rPr lang="en-US" dirty="0" err="1">
                <a:latin typeface="Altis Book" panose="020B0503030000000003"/>
                <a:cs typeface="Arial"/>
              </a:rPr>
              <a:t>lisätunti</a:t>
            </a:r>
            <a:r>
              <a:rPr lang="en-US" dirty="0">
                <a:latin typeface="Altis Book" panose="020B0503030000000003"/>
                <a:cs typeface="Arial"/>
              </a:rPr>
              <a:t> </a:t>
            </a:r>
            <a:r>
              <a:rPr lang="en-US" dirty="0" err="1">
                <a:latin typeface="Altis Book" panose="020B0503030000000003"/>
                <a:cs typeface="Arial"/>
              </a:rPr>
              <a:t>liikuntaa</a:t>
            </a:r>
            <a:r>
              <a:rPr lang="en-US" dirty="0">
                <a:latin typeface="Altis Book" panose="020B0503030000000003"/>
                <a:cs typeface="Arial"/>
              </a:rPr>
              <a:t> </a:t>
            </a:r>
            <a:r>
              <a:rPr lang="en-US" dirty="0" err="1">
                <a:latin typeface="Altis Book" panose="020B0503030000000003"/>
                <a:cs typeface="Arial"/>
              </a:rPr>
              <a:t>viikossa</a:t>
            </a:r>
            <a:endParaRPr lang="en-US" dirty="0">
              <a:latin typeface="Altis Book" panose="020B0503030000000003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ltis Book" panose="020B0503030000000003"/>
                <a:cs typeface="Arial"/>
              </a:rPr>
              <a:t>Fysiikka</a:t>
            </a:r>
            <a:r>
              <a:rPr lang="en-US" dirty="0">
                <a:latin typeface="Altis Book" panose="020B0503030000000003"/>
                <a:cs typeface="Arial"/>
              </a:rPr>
              <a:t>- tai </a:t>
            </a:r>
            <a:r>
              <a:rPr lang="en-US" dirty="0" err="1">
                <a:latin typeface="Altis Book" panose="020B0503030000000003"/>
                <a:cs typeface="Arial"/>
              </a:rPr>
              <a:t>lajiharjoitustreenit</a:t>
            </a:r>
            <a:r>
              <a:rPr lang="en-US" dirty="0">
                <a:latin typeface="Altis Book" panose="020B0503030000000003"/>
                <a:cs typeface="Arial"/>
              </a:rPr>
              <a:t> </a:t>
            </a:r>
            <a:r>
              <a:rPr lang="en-US" dirty="0" err="1">
                <a:latin typeface="Altis Book" panose="020B0503030000000003"/>
                <a:cs typeface="Arial"/>
              </a:rPr>
              <a:t>tiistaisin</a:t>
            </a:r>
            <a:r>
              <a:rPr lang="en-US" dirty="0">
                <a:latin typeface="Altis Book" panose="020B0503030000000003"/>
                <a:cs typeface="Arial"/>
              </a:rPr>
              <a:t> ja </a:t>
            </a:r>
            <a:r>
              <a:rPr lang="en-US" dirty="0" err="1">
                <a:latin typeface="Altis Book" panose="020B0503030000000003"/>
                <a:cs typeface="Arial"/>
              </a:rPr>
              <a:t>keskiviikkoisin</a:t>
            </a:r>
            <a:endParaRPr lang="en-US" dirty="0">
              <a:latin typeface="Altis Book" panose="020B0503030000000003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ltis Book" panose="020B0503030000000003"/>
                <a:cs typeface="Arial"/>
              </a:rPr>
              <a:t>Erikoisasiantuntijoiden</a:t>
            </a:r>
            <a:r>
              <a:rPr lang="en-US" dirty="0">
                <a:latin typeface="Altis Book" panose="020B0503030000000003"/>
                <a:cs typeface="Arial"/>
              </a:rPr>
              <a:t>/</a:t>
            </a:r>
            <a:r>
              <a:rPr lang="en-US" dirty="0" err="1">
                <a:latin typeface="Altis Book" panose="020B0503030000000003"/>
                <a:cs typeface="Arial"/>
              </a:rPr>
              <a:t>valmentajien</a:t>
            </a:r>
            <a:r>
              <a:rPr lang="en-US" dirty="0">
                <a:latin typeface="Altis Book" panose="020B0503030000000003"/>
                <a:cs typeface="Arial"/>
              </a:rPr>
              <a:t> </a:t>
            </a:r>
            <a:r>
              <a:rPr lang="en-US" dirty="0" err="1">
                <a:latin typeface="Altis Book" panose="020B0503030000000003"/>
                <a:cs typeface="Arial"/>
              </a:rPr>
              <a:t>vierailuja</a:t>
            </a:r>
            <a:endParaRPr lang="fi-FI" dirty="0">
              <a:latin typeface="Altis Book" panose="020B0503030000000003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fi-FI" dirty="0">
                <a:latin typeface="Altis Book" panose="020B0503030000000003"/>
                <a:cs typeface="Arial"/>
              </a:rPr>
              <a:t>Liikuntaluokalle otetaan ensisijaisesti koulun </a:t>
            </a:r>
            <a:r>
              <a:rPr lang="fi-FI" dirty="0" err="1">
                <a:latin typeface="Altis Book" panose="020B0503030000000003"/>
                <a:cs typeface="Arial"/>
              </a:rPr>
              <a:t>oppilaaksiottoalueen</a:t>
            </a:r>
            <a:r>
              <a:rPr lang="fi-FI" dirty="0">
                <a:latin typeface="Altis Book" panose="020B0503030000000003"/>
                <a:cs typeface="Arial"/>
              </a:rPr>
              <a:t> oppilaita eli noudatamme </a:t>
            </a:r>
            <a:r>
              <a:rPr lang="fi-FI" dirty="0">
                <a:effectLst/>
                <a:latin typeface="Altis Book" panose="020B0503030000000003"/>
                <a:ea typeface="Calibri" panose="020F0502020204030204" pitchFamily="34" charset="0"/>
                <a:cs typeface="Times New Roman" panose="02020603050405020304" pitchFamily="18" charset="0"/>
              </a:rPr>
              <a:t>Helsingin kaupungin hyväksymiä </a:t>
            </a:r>
            <a:r>
              <a:rPr lang="fi-FI" dirty="0" err="1">
                <a:effectLst/>
                <a:latin typeface="Altis Book" panose="020B0503030000000003"/>
                <a:ea typeface="Calibri" panose="020F0502020204030204" pitchFamily="34" charset="0"/>
                <a:cs typeface="Times New Roman" panose="02020603050405020304" pitchFamily="18" charset="0"/>
              </a:rPr>
              <a:t>oppilaaksioton</a:t>
            </a:r>
            <a:r>
              <a:rPr lang="fi-FI" dirty="0">
                <a:effectLst/>
                <a:latin typeface="Altis Book" panose="020B0503030000000003"/>
                <a:ea typeface="Calibri" panose="020F0502020204030204" pitchFamily="34" charset="0"/>
                <a:cs typeface="Times New Roman" panose="02020603050405020304" pitchFamily="18" charset="0"/>
              </a:rPr>
              <a:t> kriteereitä</a:t>
            </a:r>
            <a:endParaRPr lang="en-US" dirty="0">
              <a:latin typeface="Altis Book" panose="020B0503030000000003"/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Altis Book" panose="020B0503030000000003"/>
                <a:cs typeface="Arial"/>
              </a:rPr>
              <a:t>Liikuntaluokalle haetaan </a:t>
            </a:r>
            <a:r>
              <a:rPr lang="fi-FI" b="1" dirty="0">
                <a:latin typeface="Altis Book" panose="020B0503030000000003"/>
                <a:cs typeface="Arial"/>
              </a:rPr>
              <a:t>Urhea-soveltuvuuskokeella</a:t>
            </a:r>
          </a:p>
          <a:p>
            <a:pPr marL="742950" lvl="1" indent="-285750">
              <a:buFont typeface="Arial"/>
              <a:buChar char="•"/>
            </a:pPr>
            <a:r>
              <a:rPr lang="fi-FI" dirty="0">
                <a:latin typeface="Altis Book" panose="020B0503030000000003"/>
                <a:cs typeface="Arial"/>
              </a:rPr>
              <a:t>Soveltuvuuskoe järjestetään </a:t>
            </a:r>
            <a:r>
              <a:rPr lang="fi-FI" b="1" dirty="0">
                <a:latin typeface="Altis Book" panose="020B0503030000000003"/>
                <a:cs typeface="Arial"/>
              </a:rPr>
              <a:t>ke 19.1.2022 klo 9 (varapäivä ma 7.2.2022)</a:t>
            </a:r>
            <a:endParaRPr lang="en-US" dirty="0">
              <a:latin typeface="Altis Book" panose="020B0503030000000003"/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fi-FI" dirty="0">
                <a:latin typeface="Altis Book" panose="020B0503030000000003"/>
                <a:cs typeface="Arial"/>
              </a:rPr>
              <a:t>Soveltuvuuskokeen testiosiot löydät </a:t>
            </a:r>
            <a:r>
              <a:rPr lang="fi-FI" dirty="0">
                <a:solidFill>
                  <a:srgbClr val="0563C1"/>
                </a:solidFill>
                <a:latin typeface="Altis Book" panose="020B0503030000000003"/>
                <a:cs typeface="Arial"/>
                <a:hlinkClick r:id="rId2"/>
              </a:rPr>
              <a:t>www.soveltuvuuskoe.fi</a:t>
            </a:r>
            <a:endParaRPr lang="fi-FI" dirty="0">
              <a:latin typeface="Altis Book" panose="020B0503030000000003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>
                <a:latin typeface="Altis Book" panose="020B0503030000000003"/>
                <a:cs typeface="Arial"/>
              </a:rPr>
              <a:t>Koulu ei järjestä koulukohtaista lajitestiä</a:t>
            </a:r>
          </a:p>
          <a:p>
            <a:pPr marL="342900" indent="-342900">
              <a:buFont typeface="Arial"/>
              <a:buChar char="•"/>
            </a:pPr>
            <a:r>
              <a:rPr lang="fi-FI" dirty="0">
                <a:latin typeface="Altis Book" panose="020B0503030000000003"/>
                <a:ea typeface="Arial"/>
                <a:cs typeface="Arial"/>
              </a:rPr>
              <a:t>Täytä huoltajasi kanssa sähköinen oppilastietokortti </a:t>
            </a:r>
            <a:r>
              <a:rPr lang="fi-FI" b="1" dirty="0">
                <a:latin typeface="Altis Book" panose="020B0503030000000003"/>
                <a:ea typeface="Arial"/>
                <a:cs typeface="Arial"/>
              </a:rPr>
              <a:t>ke 15.12.2021 mennessä. </a:t>
            </a:r>
            <a:r>
              <a:rPr lang="fi-FI" dirty="0">
                <a:latin typeface="Altis Book" panose="020B0503030000000003"/>
                <a:ea typeface="Arial"/>
                <a:cs typeface="Arial"/>
              </a:rPr>
              <a:t>Kirjaa oppilastietokortin lisätietoihin: Haen liikunta-luokalle.</a:t>
            </a:r>
            <a:endParaRPr lang="fi-FI" b="1" dirty="0">
              <a:latin typeface="Altis Book" panose="020B0503030000000003"/>
              <a:ea typeface="Arial"/>
              <a:cs typeface="Arial"/>
            </a:endParaRPr>
          </a:p>
          <a:p>
            <a:pPr marL="647700" lvl="1" indent="-161925">
              <a:buFont typeface="Arial" panose="05000000000000000000" pitchFamily="2" charset="2"/>
              <a:buChar char="•"/>
            </a:pPr>
            <a:r>
              <a:rPr lang="fi-FI" dirty="0">
                <a:latin typeface="Altis Book" panose="020B0503030000000003"/>
                <a:cs typeface="Arial"/>
              </a:rPr>
              <a:t>Täytä lisäksi Oulunkylän yhteiskoulun kotisivuilta löytyvä hakulomake </a:t>
            </a:r>
          </a:p>
        </p:txBody>
      </p:sp>
      <p:pic>
        <p:nvPicPr>
          <p:cNvPr id="8" name="Picture 8" descr="A group of people sitting around a pile of snow&#10;&#10;Description automatically generated">
            <a:extLst>
              <a:ext uri="{FF2B5EF4-FFF2-40B4-BE49-F238E27FC236}">
                <a16:creationId xmlns:a16="http://schemas.microsoft.com/office/drawing/2014/main" id="{D5D51CC8-76E8-46F5-852E-DC14F7430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321" y="2489342"/>
            <a:ext cx="3478679" cy="258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9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F99693-54FD-4BC3-8355-211805DD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339414"/>
            <a:ext cx="10854266" cy="891291"/>
          </a:xfrm>
        </p:spPr>
        <p:txBody>
          <a:bodyPr>
            <a:noAutofit/>
          </a:bodyPr>
          <a:lstStyle/>
          <a:p>
            <a:r>
              <a:rPr lang="fi-FI" sz="4400" dirty="0">
                <a:latin typeface="Altis Book" panose="020B0503030000000003"/>
                <a:cs typeface="Calibri Light"/>
              </a:rPr>
              <a:t>Matemaattis-luonnontieteitä painottava opetus (koulun oma painotusluokka)</a:t>
            </a:r>
            <a:endParaRPr lang="en-US" sz="4400" dirty="0">
              <a:latin typeface="Altis Book" panose="020B0503030000000003"/>
              <a:cs typeface="Calibri Light"/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E0098B7-F863-4CF3-9D92-C759D2162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5412"/>
            <a:ext cx="11159169" cy="4351338"/>
          </a:xfrm>
        </p:spPr>
        <p:txBody>
          <a:bodyPr>
            <a:normAutofit/>
          </a:bodyPr>
          <a:lstStyle/>
          <a:p>
            <a:pPr marL="90000" indent="0">
              <a:buNone/>
            </a:pPr>
            <a:br>
              <a:rPr lang="fi-FI" dirty="0"/>
            </a:b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0CA0E07-592F-4332-8D0D-BD4F92EC3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6ED6-BC2E-4A5A-838D-94F4641E4AF0}" type="datetime1">
              <a:rPr lang="fi-FI" smtClean="0"/>
              <a:t>28.10.2021</a:t>
            </a:fld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39F21AD-F3B5-4CE5-9991-E1BF34A26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ltis Book"/>
              </a:rPr>
              <a:t>  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0CF079C-9303-4B36-97A3-91A725E62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Altis Book"/>
              </a:rPr>
              <a:t>  </a:t>
            </a:r>
            <a:endParaRPr lang="en-US"/>
          </a:p>
        </p:txBody>
      </p:sp>
      <p:pic>
        <p:nvPicPr>
          <p:cNvPr id="7" name="Picture 7" descr="A picture containing person, table, indoor, cup&#10;&#10;Description automatically generated">
            <a:extLst>
              <a:ext uri="{FF2B5EF4-FFF2-40B4-BE49-F238E27FC236}">
                <a16:creationId xmlns:a16="http://schemas.microsoft.com/office/drawing/2014/main" id="{9FCD650C-AA28-4821-B7E4-554ECE8F0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386" y="2237648"/>
            <a:ext cx="2743200" cy="29391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C9D9F3-D623-4A0A-9DE7-3952F225D1DC}"/>
              </a:ext>
            </a:extLst>
          </p:cNvPr>
          <p:cNvSpPr txBox="1"/>
          <p:nvPr/>
        </p:nvSpPr>
        <p:spPr>
          <a:xfrm>
            <a:off x="4038600" y="1448038"/>
            <a:ext cx="7790952" cy="50475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endParaRPr lang="fi-FI" sz="2000" dirty="0">
              <a:latin typeface="Altis Book" panose="020B0503030000000003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fi-FI" sz="1600" dirty="0">
                <a:latin typeface="Altis Book" panose="020B0503030000000003"/>
                <a:cs typeface="Arial"/>
              </a:rPr>
              <a:t>LUMA-luokalle otetaan ensisijaisesti koulun </a:t>
            </a:r>
            <a:r>
              <a:rPr lang="fi-FI" sz="1600" dirty="0" err="1">
                <a:latin typeface="Altis Book" panose="020B0503030000000003"/>
                <a:cs typeface="Arial"/>
              </a:rPr>
              <a:t>oppilaaksiottoalueen</a:t>
            </a:r>
            <a:r>
              <a:rPr lang="fi-FI" sz="1600" dirty="0">
                <a:latin typeface="Altis Book" panose="020B0503030000000003"/>
                <a:cs typeface="Arial"/>
              </a:rPr>
              <a:t> oppilaita eli noudatamme </a:t>
            </a:r>
            <a:r>
              <a:rPr lang="fi-FI" sz="1600" dirty="0">
                <a:effectLst/>
                <a:latin typeface="Altis Book" panose="020B0503030000000003"/>
                <a:ea typeface="Calibri" panose="020F0502020204030204" pitchFamily="34" charset="0"/>
                <a:cs typeface="Times New Roman" panose="02020603050405020304" pitchFamily="18" charset="0"/>
              </a:rPr>
              <a:t>Helsingin kaupungin hyväksymiä </a:t>
            </a:r>
            <a:r>
              <a:rPr lang="fi-FI" sz="1600" dirty="0" err="1">
                <a:effectLst/>
                <a:latin typeface="Altis Book" panose="020B0503030000000003"/>
                <a:ea typeface="Calibri" panose="020F0502020204030204" pitchFamily="34" charset="0"/>
                <a:cs typeface="Times New Roman" panose="02020603050405020304" pitchFamily="18" charset="0"/>
              </a:rPr>
              <a:t>oppilaaksioton</a:t>
            </a:r>
            <a:r>
              <a:rPr lang="fi-FI" sz="1600" dirty="0">
                <a:effectLst/>
                <a:latin typeface="Altis Book" panose="020B0503030000000003"/>
                <a:ea typeface="Calibri" panose="020F0502020204030204" pitchFamily="34" charset="0"/>
                <a:cs typeface="Times New Roman" panose="02020603050405020304" pitchFamily="18" charset="0"/>
              </a:rPr>
              <a:t> kriteereitä</a:t>
            </a:r>
            <a:endParaRPr lang="en-US" sz="1600" dirty="0">
              <a:latin typeface="Altis Book" panose="020B0503030000000003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fi-FI" sz="1600" dirty="0">
                <a:latin typeface="Altis Book" panose="020B0503030000000003"/>
                <a:cs typeface="Arial"/>
              </a:rPr>
              <a:t>Erikoiskurssit: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ltis Book" panose="020B0503030000000003"/>
                <a:cs typeface="Calibri Light" panose="020F0302020204030204" pitchFamily="34" charset="0"/>
              </a:rPr>
              <a:t>Tähtitiede, biologia, maantieto, kemian työkurssi, fysiikan työkurssi</a:t>
            </a:r>
            <a:endParaRPr lang="fi-FI" sz="1600" dirty="0">
              <a:latin typeface="Altis Book" panose="020B0503030000000003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latin typeface="Altis Book" panose="020B0503030000000003"/>
                <a:cs typeface="Arial"/>
              </a:rPr>
              <a:t>LUMA-luokalle haetaan </a:t>
            </a:r>
            <a:r>
              <a:rPr lang="fi-FI" sz="1600" b="1" dirty="0">
                <a:latin typeface="Altis Book" panose="020B0503030000000003"/>
                <a:cs typeface="Arial"/>
              </a:rPr>
              <a:t>videohakemuksella (2 min)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600" dirty="0">
                <a:latin typeface="Altis Book" panose="020B0503030000000003"/>
                <a:cs typeface="Arial"/>
              </a:rPr>
              <a:t>Kerro videolla: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i-FI" sz="1600" dirty="0">
                <a:latin typeface="Altis Book" panose="020B0503030000000003"/>
                <a:cs typeface="Arial"/>
              </a:rPr>
              <a:t>Millainen olet koululaisena? (esim. käytös ja huolellisuus, koulumenestys, suhtautuminen kouluun)		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i-FI" sz="1600" dirty="0">
                <a:latin typeface="Altis Book" panose="020B0503030000000003"/>
                <a:cs typeface="Arial"/>
              </a:rPr>
              <a:t>Mitkä aihealueet kiinnostavat sinua ympäristöopissa ja matematiikassa ja miksi? (esim. projektit)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i-FI" sz="1600" dirty="0">
                <a:latin typeface="Altis Book" panose="020B0503030000000003"/>
                <a:cs typeface="Arial"/>
              </a:rPr>
              <a:t>Vastuutehtäväsi koulussa (esim. ympäristöryhmä, oppilaskunta)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i-FI" sz="1600" dirty="0">
                <a:latin typeface="Altis Book" panose="020B0503030000000003"/>
                <a:cs typeface="Arial"/>
              </a:rPr>
              <a:t>Harrastuneisuus, joka liittyy </a:t>
            </a:r>
            <a:r>
              <a:rPr lang="fi-FI" sz="1600" dirty="0" err="1">
                <a:latin typeface="Altis Book" panose="020B0503030000000003"/>
                <a:cs typeface="Arial"/>
              </a:rPr>
              <a:t>luma</a:t>
            </a:r>
            <a:r>
              <a:rPr lang="fi-FI" sz="1600" dirty="0">
                <a:latin typeface="Altis Book" panose="020B0503030000000003"/>
                <a:cs typeface="Arial"/>
              </a:rPr>
              <a:t>-aineisiin (esim. partio/kirjat/lehdet/leirit)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600" dirty="0">
                <a:latin typeface="Altis Book" panose="020B0503030000000003"/>
                <a:cs typeface="Arial"/>
              </a:rPr>
              <a:t>Lähetä videosi osoitteeseen</a:t>
            </a:r>
            <a:r>
              <a:rPr lang="fi-FI" sz="1600" dirty="0">
                <a:solidFill>
                  <a:srgbClr val="FF0000"/>
                </a:solidFill>
                <a:latin typeface="Altis Book" panose="020B0503030000000003"/>
                <a:cs typeface="Arial"/>
              </a:rPr>
              <a:t> </a:t>
            </a:r>
            <a:r>
              <a:rPr lang="fi-FI" sz="1600" dirty="0">
                <a:latin typeface="Altis Book" panose="020B0503030000000003"/>
                <a:cs typeface="Arial"/>
                <a:hlinkClick r:id="rId4"/>
              </a:rPr>
              <a:t>luma2022@oulunkylanyhteiskoulu.fi</a:t>
            </a:r>
            <a:r>
              <a:rPr lang="fi-FI" sz="1600" dirty="0">
                <a:latin typeface="Altis Book" panose="020B0503030000000003"/>
                <a:cs typeface="Arial"/>
              </a:rPr>
              <a:t> pe</a:t>
            </a:r>
            <a:r>
              <a:rPr lang="fi-FI" sz="1600" dirty="0">
                <a:solidFill>
                  <a:srgbClr val="FF0000"/>
                </a:solidFill>
                <a:latin typeface="Altis Book" panose="020B0503030000000003"/>
                <a:cs typeface="Arial"/>
              </a:rPr>
              <a:t> </a:t>
            </a:r>
            <a:r>
              <a:rPr lang="fi-FI" sz="1600" b="1" dirty="0">
                <a:latin typeface="Altis Book" panose="020B0503030000000003"/>
                <a:cs typeface="Arial"/>
              </a:rPr>
              <a:t>14.1.2022 klo 16.00 mennessä</a:t>
            </a:r>
          </a:p>
          <a:p>
            <a:pPr marL="342900" indent="-342900">
              <a:buFont typeface="Arial"/>
              <a:buChar char="•"/>
            </a:pPr>
            <a:r>
              <a:rPr lang="fi-FI" sz="1600" dirty="0">
                <a:latin typeface="Altis Book" panose="020B0503030000000003"/>
                <a:ea typeface="Arial"/>
                <a:cs typeface="Arial"/>
              </a:rPr>
              <a:t>Täytä huoltajasi kanssa sähköinen oppilastietokortti (alakoulusi Wilmassa) </a:t>
            </a:r>
            <a:r>
              <a:rPr lang="fi-FI" sz="1600" b="1" dirty="0">
                <a:latin typeface="Altis Book" panose="020B0503030000000003"/>
                <a:ea typeface="Arial"/>
                <a:cs typeface="Arial"/>
              </a:rPr>
              <a:t>15.12.2021 mennessä. </a:t>
            </a:r>
            <a:r>
              <a:rPr lang="fi-FI" sz="1600" dirty="0">
                <a:latin typeface="Altis Book" panose="020B0503030000000003"/>
                <a:ea typeface="Arial"/>
                <a:cs typeface="Arial"/>
              </a:rPr>
              <a:t>Kirjaa oppilastietokortin lisätietoihin: Haen LUMA-luokalle.</a:t>
            </a:r>
          </a:p>
          <a:p>
            <a:pPr marL="647700" lvl="1" indent="-161925">
              <a:buFont typeface="Arial" panose="05000000000000000000" pitchFamily="2" charset="2"/>
              <a:buChar char="•"/>
            </a:pPr>
            <a:r>
              <a:rPr lang="fi-FI" sz="1600" dirty="0">
                <a:latin typeface="Altis Book" panose="020B0503030000000003"/>
                <a:cs typeface="Arial"/>
              </a:rPr>
              <a:t>Täytä lisäksi Oulunkylän yhteiskoulun kotisivuilta löytyvä hakulomake </a:t>
            </a:r>
          </a:p>
          <a:p>
            <a:pPr marL="432435" indent="-342900"/>
            <a:endParaRPr lang="fi-FI" sz="1400" dirty="0">
              <a:latin typeface="Altis Book" panose="020B0503030000000003"/>
              <a:ea typeface="Arial"/>
              <a:cs typeface="Arial"/>
            </a:endParaRPr>
          </a:p>
          <a:p>
            <a:pPr lvl="1"/>
            <a:endParaRPr lang="fi-FI" sz="1600" dirty="0">
              <a:solidFill>
                <a:srgbClr val="FF0000"/>
              </a:solidFill>
              <a:latin typeface="Calibri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0212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3EBE3-17FB-42EC-81BA-06B93D8F4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3209"/>
            <a:ext cx="10515600" cy="865891"/>
          </a:xfrm>
        </p:spPr>
        <p:txBody>
          <a:bodyPr anchor="ctr">
            <a:normAutofit/>
          </a:bodyPr>
          <a:lstStyle/>
          <a:p>
            <a:r>
              <a:rPr lang="en-US" sz="4400" dirty="0" err="1">
                <a:latin typeface="Altis Book"/>
              </a:rPr>
              <a:t>Seuraa</a:t>
            </a:r>
            <a:r>
              <a:rPr lang="en-US" sz="4400" dirty="0">
                <a:latin typeface="Altis Book"/>
              </a:rPr>
              <a:t> </a:t>
            </a:r>
            <a:r>
              <a:rPr lang="en-US" sz="4400" dirty="0" err="1">
                <a:latin typeface="Altis Book"/>
              </a:rPr>
              <a:t>meitä</a:t>
            </a:r>
            <a:r>
              <a:rPr lang="en-US" sz="4400" dirty="0">
                <a:latin typeface="Altis Book"/>
              </a:rPr>
              <a:t> ja </a:t>
            </a:r>
            <a:r>
              <a:rPr lang="en-US" sz="4400" dirty="0" err="1">
                <a:latin typeface="Altis Book"/>
              </a:rPr>
              <a:t>koulun</a:t>
            </a:r>
            <a:r>
              <a:rPr lang="en-US" sz="4400" dirty="0">
                <a:latin typeface="Altis Book"/>
              </a:rPr>
              <a:t> </a:t>
            </a:r>
            <a:r>
              <a:rPr lang="en-US" sz="4400" dirty="0" err="1">
                <a:latin typeface="Altis Book"/>
              </a:rPr>
              <a:t>toimintaa</a:t>
            </a:r>
            <a:endParaRPr lang="en-US" sz="4400" dirty="0">
              <a:latin typeface="Altis Book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58A86128-4EDF-4966-AB74-8E42C7EC8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8" t="6931" r="3474"/>
          <a:stretch/>
        </p:blipFill>
        <p:spPr>
          <a:xfrm>
            <a:off x="838200" y="1969399"/>
            <a:ext cx="5196991" cy="4049644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F25CF-2FC7-42A7-9910-B4331F2E1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2531"/>
            <a:ext cx="5627298" cy="41644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solidFill>
                  <a:srgbClr val="000000"/>
                </a:solidFill>
                <a:effectLst/>
                <a:latin typeface="Altis Book" panose="020B0503030000000003"/>
                <a:ea typeface="Times New Roman" panose="02020603050405020304" pitchFamily="18" charset="0"/>
                <a:cs typeface="Times New Roman" panose="02020603050405020304" pitchFamily="18" charset="0"/>
              </a:rPr>
              <a:t>Muutoksia hakumenettelyyn voi vielä tulla eli tarkistathan ajankohtaise</a:t>
            </a:r>
            <a:r>
              <a:rPr lang="fi-FI" sz="1800" dirty="0">
                <a:solidFill>
                  <a:srgbClr val="000000"/>
                </a:solidFill>
                <a:latin typeface="Altis Book" panose="020B0503030000000003"/>
                <a:ea typeface="Times New Roman" panose="02020603050405020304" pitchFamily="18" charset="0"/>
                <a:cs typeface="Times New Roman" panose="02020603050405020304" pitchFamily="18" charset="0"/>
              </a:rPr>
              <a:t>n tiedon koulun kotisivuilta ja omalta luokanopettajaltasi</a:t>
            </a:r>
            <a:endParaRPr lang="fi-FI" sz="1800" dirty="0">
              <a:solidFill>
                <a:srgbClr val="000000"/>
              </a:solidFill>
              <a:effectLst/>
              <a:latin typeface="Altis Book" panose="020B0503030000000003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solidFill>
                  <a:srgbClr val="000000"/>
                </a:solidFill>
                <a:effectLst/>
                <a:latin typeface="Altis Book" panose="020B0503030000000003"/>
                <a:ea typeface="Times New Roman" panose="02020603050405020304" pitchFamily="18" charset="0"/>
                <a:cs typeface="Times New Roman" panose="02020603050405020304" pitchFamily="18" charset="0"/>
              </a:rPr>
              <a:t>Avoimien ovien päivä järjestetään </a:t>
            </a:r>
            <a:r>
              <a:rPr lang="fi-FI" sz="1800" b="1" dirty="0">
                <a:solidFill>
                  <a:srgbClr val="000000"/>
                </a:solidFill>
                <a:effectLst/>
                <a:latin typeface="Altis Book" panose="020B0503030000000003"/>
                <a:ea typeface="Times New Roman" panose="02020603050405020304" pitchFamily="18" charset="0"/>
                <a:cs typeface="Times New Roman" panose="02020603050405020304" pitchFamily="18" charset="0"/>
              </a:rPr>
              <a:t>la 13.11.2021</a:t>
            </a:r>
          </a:p>
          <a:p>
            <a:pPr marL="486000" lvl="1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dirty="0">
                <a:solidFill>
                  <a:srgbClr val="000000"/>
                </a:solidFill>
                <a:effectLst/>
                <a:latin typeface="Altis Book" panose="020B0503030000000003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i-FI" sz="1800" dirty="0">
                <a:solidFill>
                  <a:srgbClr val="000000"/>
                </a:solidFill>
                <a:effectLst/>
                <a:latin typeface="Altis Book" panose="020B0503030000000003"/>
                <a:ea typeface="Times New Roman" panose="02020603050405020304" pitchFamily="18" charset="0"/>
                <a:cs typeface="Times New Roman" panose="02020603050405020304" pitchFamily="18" charset="0"/>
              </a:rPr>
              <a:t>Seuraa koulun kotisivuilla ja somessa julkaistavaa koulun esittelymateriaalia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latin typeface="Altis Book" panose="020B0503030000000003"/>
              </a:rPr>
              <a:t>Uutiset</a:t>
            </a:r>
            <a:r>
              <a:rPr lang="en-US" sz="1800" dirty="0">
                <a:latin typeface="Altis Book" panose="020B0503030000000003"/>
              </a:rPr>
              <a:t> </a:t>
            </a:r>
            <a:r>
              <a:rPr lang="en-US" sz="1800" dirty="0" err="1">
                <a:latin typeface="Altis Book" panose="020B0503030000000003"/>
              </a:rPr>
              <a:t>kotisivuilla</a:t>
            </a:r>
            <a:r>
              <a:rPr lang="en-US" sz="1800" dirty="0">
                <a:latin typeface="Altis Book" panose="020B0503030000000003"/>
              </a:rPr>
              <a:t>: </a:t>
            </a:r>
            <a:r>
              <a:rPr lang="en-US" sz="1800" dirty="0">
                <a:solidFill>
                  <a:srgbClr val="69972F"/>
                </a:solidFill>
                <a:latin typeface="Altis Book" panose="020B0503030000000003"/>
                <a:hlinkClick r:id="rId3"/>
              </a:rPr>
              <a:t>www.oulunkylanyhteiskoulu.fi</a:t>
            </a:r>
            <a:endParaRPr lang="en-US" sz="1800" dirty="0">
              <a:solidFill>
                <a:srgbClr val="69972F"/>
              </a:solidFill>
              <a:latin typeface="Altis Book" panose="020B0503030000000003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Altis Book" panose="020B0503030000000003"/>
              </a:rPr>
              <a:t>Facebook: </a:t>
            </a:r>
            <a:r>
              <a:rPr lang="en-US" sz="1800" dirty="0" err="1">
                <a:solidFill>
                  <a:srgbClr val="69972F"/>
                </a:solidFill>
                <a:latin typeface="Altis Book" panose="020B0503030000000003"/>
              </a:rPr>
              <a:t>Oulunkylän</a:t>
            </a:r>
            <a:r>
              <a:rPr lang="en-US" sz="1800" dirty="0">
                <a:solidFill>
                  <a:srgbClr val="69972F"/>
                </a:solidFill>
                <a:latin typeface="Altis Book" panose="020B0503030000000003"/>
              </a:rPr>
              <a:t> </a:t>
            </a:r>
            <a:r>
              <a:rPr lang="en-US" sz="1800" dirty="0" err="1">
                <a:solidFill>
                  <a:srgbClr val="69972F"/>
                </a:solidFill>
                <a:latin typeface="Altis Book" panose="020B0503030000000003"/>
              </a:rPr>
              <a:t>yhteiskoulu</a:t>
            </a:r>
            <a:endParaRPr lang="en-US" sz="1800" dirty="0">
              <a:solidFill>
                <a:srgbClr val="69972F"/>
              </a:solidFill>
              <a:latin typeface="Altis Book" panose="020B0503030000000003"/>
            </a:endParaRPr>
          </a:p>
          <a:p>
            <a:pPr marL="251460" indent="-161925"/>
            <a:r>
              <a:rPr lang="en-US" sz="1800" dirty="0">
                <a:latin typeface="Altis Book" panose="020B0503030000000003"/>
              </a:rPr>
              <a:t>Instagram: </a:t>
            </a:r>
            <a:r>
              <a:rPr lang="en-US" sz="1800" dirty="0" err="1">
                <a:solidFill>
                  <a:srgbClr val="69972F"/>
                </a:solidFill>
                <a:latin typeface="Altis Book" panose="020B0503030000000003"/>
              </a:rPr>
              <a:t>oulunkylan.yhteiskoulu</a:t>
            </a:r>
            <a:endParaRPr lang="en-US" sz="1800" dirty="0">
              <a:solidFill>
                <a:srgbClr val="69972F"/>
              </a:solidFill>
              <a:latin typeface="Altis Book" panose="020B0503030000000003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071F5-449A-45BB-A21C-4A332DCCD3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7667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CAB4367-6AEB-4AB6-A0D3-8575150DF37C}" type="datetime1">
              <a:rPr lang="fi-FI" smtClean="0"/>
              <a:pPr>
                <a:spcAft>
                  <a:spcPts val="600"/>
                </a:spcAft>
              </a:pPr>
              <a:t>28.10.2021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3A280-D611-45F7-9995-5CA04C856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7667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39516-3191-4DB6-BEBF-AB66D3E0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667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D633D9F-AFD3-4587-8C4A-419608C74533}" type="slidenum">
              <a:rPr lang="en-US" dirty="0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71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D9025F-94E3-4A5D-A4FE-665A8AD28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AC64-835A-49DB-AF6D-6A6F8FEE02D8}" type="datetime1">
              <a:rPr lang="fi-FI" smtClean="0"/>
              <a:t>28.10.2021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4D28BA-173A-4937-AA46-501BE2B2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96043-7611-4B9E-8E18-3D78DFDE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3D9F-AFD3-4587-8C4A-419608C74533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5" descr="A close up of a hand&#10;&#10;Description automatically generated">
            <a:extLst>
              <a:ext uri="{FF2B5EF4-FFF2-40B4-BE49-F238E27FC236}">
                <a16:creationId xmlns:a16="http://schemas.microsoft.com/office/drawing/2014/main" id="{B24C0090-092A-4A7B-8DF6-6CB9A594E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" y="-63"/>
            <a:ext cx="12188454" cy="6858123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C7F6CEBE-434B-4C20-8254-D141CAB90B37}"/>
              </a:ext>
            </a:extLst>
          </p:cNvPr>
          <p:cNvSpPr txBox="1">
            <a:spLocks/>
          </p:cNvSpPr>
          <p:nvPr/>
        </p:nvSpPr>
        <p:spPr>
          <a:xfrm>
            <a:off x="657058" y="557064"/>
            <a:ext cx="5685433" cy="127057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ln>
                  <a:noFill/>
                </a:ln>
                <a:solidFill>
                  <a:schemeClr val="tx1"/>
                </a:solidFill>
                <a:latin typeface="Altis Book" panose="020B0503030000000003" pitchFamily="34" charset="0"/>
                <a:ea typeface="+mj-ea"/>
                <a:cs typeface="+mj-cs"/>
              </a:defRPr>
            </a:lvl1pPr>
          </a:lstStyle>
          <a:p>
            <a:r>
              <a:rPr lang="en-US" sz="4400" dirty="0" err="1">
                <a:latin typeface="Altis Book"/>
              </a:rPr>
              <a:t>Tervetuloa</a:t>
            </a:r>
            <a:r>
              <a:rPr lang="en-US" sz="4400" dirty="0">
                <a:latin typeface="Altis Book"/>
              </a:rPr>
              <a:t> </a:t>
            </a:r>
            <a:r>
              <a:rPr lang="en-US" sz="4400" dirty="0" err="1">
                <a:latin typeface="Altis Book"/>
              </a:rPr>
              <a:t>Ogeliin</a:t>
            </a:r>
            <a:r>
              <a:rPr lang="en-US" sz="4400" dirty="0">
                <a:latin typeface="Altis Book"/>
              </a:rPr>
              <a:t>!</a:t>
            </a:r>
            <a:endParaRPr lang="en-US" sz="4400" dirty="0">
              <a:latin typeface="Altis"/>
            </a:endParaRPr>
          </a:p>
        </p:txBody>
      </p:sp>
    </p:spTree>
    <p:extLst>
      <p:ext uri="{BB962C8B-B14F-4D97-AF65-F5344CB8AC3E}">
        <p14:creationId xmlns:p14="http://schemas.microsoft.com/office/powerpoint/2010/main" val="1098954567"/>
      </p:ext>
    </p:extLst>
  </p:cSld>
  <p:clrMapOvr>
    <a:masterClrMapping/>
  </p:clrMapOvr>
</p:sld>
</file>

<file path=ppt/theme/theme1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YK-kansainvälisyys" id="{993CCFA9-DA64-46B7-B267-2CC548643E31}" vid="{53537689-0F34-4878-A8FE-8A84E290D72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EC1D05E20D8F4691F0234F50A9B3F3" ma:contentTypeVersion="31" ma:contentTypeDescription="Create a new document." ma:contentTypeScope="" ma:versionID="f8056c97dcf273860af2d8d2945e18d8">
  <xsd:schema xmlns:xsd="http://www.w3.org/2001/XMLSchema" xmlns:xs="http://www.w3.org/2001/XMLSchema" xmlns:p="http://schemas.microsoft.com/office/2006/metadata/properties" xmlns:ns3="0986a4e2-6008-4517-aa12-85fc58e1b954" xmlns:ns4="8edb6350-5ad4-412e-bb91-78e22bee3d98" targetNamespace="http://schemas.microsoft.com/office/2006/metadata/properties" ma:root="true" ma:fieldsID="37dc6ed7ef666e136e513c995ef5977c" ns3:_="" ns4:_="">
    <xsd:import namespace="0986a4e2-6008-4517-aa12-85fc58e1b954"/>
    <xsd:import namespace="8edb6350-5ad4-412e-bb91-78e22bee3d9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3:LastSharedByUser" minOccurs="0"/>
                <xsd:element ref="ns3:LastSharedByTime" minOccurs="0"/>
                <xsd:element ref="ns4:CultureName" minOccurs="0"/>
                <xsd:element ref="ns4:Self_Registration_Enabled0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Template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86a4e2-6008-4517-aa12-85fc58e1b9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2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3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db6350-5ad4-412e-bb91-78e22bee3d98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dexed="tru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CultureName" ma:index="24" nillable="true" ma:displayName="Culture Name" ma:internalName="CultureName">
      <xsd:simpleType>
        <xsd:restriction base="dms:Text"/>
      </xsd:simpleType>
    </xsd:element>
    <xsd:element name="Self_Registration_Enabled0" ma:index="25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1" nillable="true" ma:displayName="MediaServiceAutoTags" ma:description="" ma:internalName="MediaServiceAutoTags" ma:readOnly="true">
      <xsd:simpleType>
        <xsd:restriction base="dms:Text"/>
      </xsd:simpleType>
    </xsd:element>
    <xsd:element name="Templates" ma:index="32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Location" ma:index="33" nillable="true" ma:displayName="MediaServiceLocation" ma:internalName="MediaServiceLocation" ma:readOnly="true">
      <xsd:simpleType>
        <xsd:restriction base="dms:Text"/>
      </xsd:simpleType>
    </xsd:element>
    <xsd:element name="MediaServiceOCR" ma:index="3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8edb6350-5ad4-412e-bb91-78e22bee3d98" xsi:nil="true"/>
    <NotebookType xmlns="8edb6350-5ad4-412e-bb91-78e22bee3d98" xsi:nil="true"/>
    <Invited_Teachers xmlns="8edb6350-5ad4-412e-bb91-78e22bee3d98" xsi:nil="true"/>
    <Owner xmlns="8edb6350-5ad4-412e-bb91-78e22bee3d98">
      <UserInfo>
        <DisplayName/>
        <AccountId xsi:nil="true"/>
        <AccountType/>
      </UserInfo>
    </Owner>
    <Teachers xmlns="8edb6350-5ad4-412e-bb91-78e22bee3d98">
      <UserInfo>
        <DisplayName/>
        <AccountId xsi:nil="true"/>
        <AccountType/>
      </UserInfo>
    </Teachers>
    <Students xmlns="8edb6350-5ad4-412e-bb91-78e22bee3d98">
      <UserInfo>
        <DisplayName/>
        <AccountId xsi:nil="true"/>
        <AccountType/>
      </UserInfo>
    </Students>
    <Student_Groups xmlns="8edb6350-5ad4-412e-bb91-78e22bee3d98">
      <UserInfo>
        <DisplayName/>
        <AccountId xsi:nil="true"/>
        <AccountType/>
      </UserInfo>
    </Student_Groups>
    <DefaultSectionNames xmlns="8edb6350-5ad4-412e-bb91-78e22bee3d98" xsi:nil="true"/>
    <Self_Registration_Enabled0 xmlns="8edb6350-5ad4-412e-bb91-78e22bee3d98" xsi:nil="true"/>
    <Has_Teacher_Only_SectionGroup xmlns="8edb6350-5ad4-412e-bb91-78e22bee3d98" xsi:nil="true"/>
    <Is_Collaboration_Space_Locked xmlns="8edb6350-5ad4-412e-bb91-78e22bee3d98" xsi:nil="true"/>
    <FolderType xmlns="8edb6350-5ad4-412e-bb91-78e22bee3d98" xsi:nil="true"/>
    <CultureName xmlns="8edb6350-5ad4-412e-bb91-78e22bee3d98" xsi:nil="true"/>
    <Templates xmlns="8edb6350-5ad4-412e-bb91-78e22bee3d98" xsi:nil="true"/>
    <AppVersion xmlns="8edb6350-5ad4-412e-bb91-78e22bee3d98" xsi:nil="true"/>
    <Invited_Students xmlns="8edb6350-5ad4-412e-bb91-78e22bee3d98" xsi:nil="true"/>
  </documentManagement>
</p:properties>
</file>

<file path=customXml/itemProps1.xml><?xml version="1.0" encoding="utf-8"?>
<ds:datastoreItem xmlns:ds="http://schemas.openxmlformats.org/officeDocument/2006/customXml" ds:itemID="{947B117A-CDBA-4B8F-8586-296C0F75E6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DE522F-3187-4F63-90B8-EC9341160EB8}">
  <ds:schemaRefs>
    <ds:schemaRef ds:uri="0986a4e2-6008-4517-aa12-85fc58e1b954"/>
    <ds:schemaRef ds:uri="8edb6350-5ad4-412e-bb91-78e22bee3d9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C9F0CC7-F1E6-4FF3-840F-81F107DA3725}">
  <ds:schemaRefs>
    <ds:schemaRef ds:uri="8edb6350-5ad4-412e-bb91-78e22bee3d98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520</Words>
  <Application>Microsoft Office PowerPoint</Application>
  <PresentationFormat>Laajakuva</PresentationFormat>
  <Paragraphs>103</Paragraphs>
  <Slides>9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6" baseType="lpstr">
      <vt:lpstr>Altis Book</vt:lpstr>
      <vt:lpstr>Wingdings</vt:lpstr>
      <vt:lpstr>Calibri</vt:lpstr>
      <vt:lpstr>Arial</vt:lpstr>
      <vt:lpstr>Calibri Light</vt:lpstr>
      <vt:lpstr>Altis</vt:lpstr>
      <vt:lpstr>Mukautettu suunnittelumalli</vt:lpstr>
      <vt:lpstr>Terveisiä Oulunkylän yhteiskoulusta</vt:lpstr>
      <vt:lpstr>Alakoulusta yläkouluun – mikä muuttuu?</vt:lpstr>
      <vt:lpstr>Hakeminen Oulunkylän yhteiskouluun</vt:lpstr>
      <vt:lpstr>Musiikkipainotteinen opetus</vt:lpstr>
      <vt:lpstr>Musiikkipainotus jatkoa </vt:lpstr>
      <vt:lpstr>Liikuntapainotteinen opetus (Urhea,  koulun oma painotusluokka)</vt:lpstr>
      <vt:lpstr>Matemaattis-luonnontieteitä painottava opetus (koulun oma painotusluokka)</vt:lpstr>
      <vt:lpstr>Seuraa meitä ja koulun toimintaa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Niina Ikonen</dc:creator>
  <cp:lastModifiedBy>Marianna Tiilikainen</cp:lastModifiedBy>
  <cp:revision>6</cp:revision>
  <dcterms:modified xsi:type="dcterms:W3CDTF">2021-10-28T11:46:24Z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0x010100E6EC1D05E20D8F4691F0234F50A9B3F3</vt:lpwstr>
  </property>
</Properties>
</file>